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525" y="2204720"/>
            <a:ext cx="11216005" cy="22282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6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25520" y="5010785"/>
            <a:ext cx="4769485" cy="56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2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53380" y="1191260"/>
            <a:ext cx="3992880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76895" y="4044950"/>
            <a:ext cx="2907030" cy="44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264410" y="4989830"/>
            <a:ext cx="2065020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1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510280" y="3100705"/>
            <a:ext cx="3751580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272380" y="4728269"/>
            <a:ext cx="1780952" cy="39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72380" y="1143469"/>
            <a:ext cx="1257142" cy="371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86666" y="3048686"/>
            <a:ext cx="142857" cy="76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86666" y="3096317"/>
            <a:ext cx="857142" cy="419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34285" y="4058451"/>
            <a:ext cx="1161904" cy="333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96190" y="1305498"/>
            <a:ext cx="2504761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24761" y="4278401"/>
            <a:ext cx="1076190" cy="36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10476" y="5135970"/>
            <a:ext cx="1323809" cy="457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48571" y="1268103"/>
            <a:ext cx="847619" cy="372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39047" y="1306310"/>
            <a:ext cx="514285" cy="334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39047" y="2223277"/>
            <a:ext cx="1266666" cy="382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86666" y="2213726"/>
            <a:ext cx="533334" cy="382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86666" y="3283520"/>
            <a:ext cx="628571" cy="362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986666" y="3283520"/>
            <a:ext cx="609523" cy="27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371090" y="1053465"/>
            <a:ext cx="2569845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58095" y="3215040"/>
            <a:ext cx="742857" cy="27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91428" y="3215040"/>
            <a:ext cx="1066666" cy="27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4760"/>
            <a:ext cx="10800000" cy="1767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3872380" y="4224561"/>
            <a:ext cx="628571" cy="363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4662857" y="4128995"/>
            <a:ext cx="1342857" cy="372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2758095" y="5075099"/>
            <a:ext cx="2419047" cy="468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6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96190" y="2125949"/>
            <a:ext cx="123808" cy="371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77142" y="2230854"/>
            <a:ext cx="742857" cy="276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34285" y="3079627"/>
            <a:ext cx="2304761" cy="457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2023-12-17T14:13:11Z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