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2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38275" y="2857500"/>
            <a:ext cx="93154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904" y="2249098"/>
            <a:ext cx="1314285" cy="38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3125912"/>
            <a:ext cx="1571428" cy="38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3333" y="5746824"/>
            <a:ext cx="1085714" cy="37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1219673"/>
            <a:ext cx="133333" cy="6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3333" y="1219673"/>
            <a:ext cx="1219047" cy="37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72380" y="2962910"/>
            <a:ext cx="1285714" cy="37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2135622"/>
            <a:ext cx="619047" cy="27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908191"/>
            <a:ext cx="1695238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7142" y="4653625"/>
            <a:ext cx="809523" cy="37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29523" y="5569262"/>
            <a:ext cx="514285" cy="33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200933"/>
            <a:ext cx="1142858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2956094"/>
            <a:ext cx="600000" cy="45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05714" y="4739870"/>
            <a:ext cx="504761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2271436"/>
            <a:ext cx="523809" cy="324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308278" y="5323798"/>
            <a:ext cx="336117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4285" y="2210982"/>
            <a:ext cx="419047" cy="36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96190" y="4917683"/>
            <a:ext cx="295238" cy="37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27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35" y="3141160"/>
            <a:ext cx="10800000" cy="36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130163" y="4312786"/>
            <a:ext cx="361904" cy="37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873020" y="6122615"/>
            <a:ext cx="323809" cy="36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20000" y="4605414"/>
            <a:ext cx="1514285" cy="36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4364805"/>
            <a:ext cx="10800000" cy="232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095" y="1495972"/>
            <a:ext cx="1523809" cy="36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43595" y="2164080"/>
            <a:ext cx="98107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48571" y="3115522"/>
            <a:ext cx="1047619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81904" y="3963404"/>
            <a:ext cx="1209523" cy="38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77365" y="4715510"/>
            <a:ext cx="181102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86666" y="2069499"/>
            <a:ext cx="1209523" cy="32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890" y="3630295"/>
            <a:ext cx="69215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4598519"/>
            <a:ext cx="876190" cy="37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358095" y="1229562"/>
            <a:ext cx="2552380" cy="457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53333" y="3795644"/>
            <a:ext cx="2085714" cy="38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1523" y="2843315"/>
            <a:ext cx="2442636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15313" y="6129527"/>
            <a:ext cx="492172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59580" y="1168400"/>
            <a:ext cx="60325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0476" y="2879149"/>
            <a:ext cx="1142857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9047" y="4652799"/>
            <a:ext cx="514285" cy="32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4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75775" y="1237987"/>
            <a:ext cx="1420809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6555" y="2888942"/>
            <a:ext cx="2731620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67421" y="4539898"/>
            <a:ext cx="1457475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12404" y="5374547"/>
            <a:ext cx="1521641" cy="35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0476" y="1276983"/>
            <a:ext cx="3133333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6190" y="2992516"/>
            <a:ext cx="1219047" cy="381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9047" y="4708049"/>
            <a:ext cx="1438095" cy="381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1267652"/>
            <a:ext cx="1085714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39047" y="2135534"/>
            <a:ext cx="1123809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65010" y="2797810"/>
            <a:ext cx="105918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69560" y="4394835"/>
            <a:ext cx="173799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02345" y="5305425"/>
            <a:ext cx="186372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28560" y="1306195"/>
            <a:ext cx="277241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34285" y="3033688"/>
            <a:ext cx="1314285" cy="37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10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5767619" y="4588129"/>
            <a:ext cx="1028571" cy="45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164905"/>
            <a:ext cx="10800000" cy="70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2857" y="1334478"/>
            <a:ext cx="1990476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39047" y="3080099"/>
            <a:ext cx="133333" cy="6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8571" y="3118255"/>
            <a:ext cx="1371428" cy="41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428" y="3948141"/>
            <a:ext cx="133333" cy="6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1428" y="4043530"/>
            <a:ext cx="1009523" cy="362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72380" y="4816182"/>
            <a:ext cx="1095238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