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7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1500" y="2819400"/>
            <a:ext cx="110490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0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42149" y="1144075"/>
            <a:ext cx="1222625" cy="35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74685" y="1977283"/>
            <a:ext cx="126790" cy="72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9800" y="2076905"/>
            <a:ext cx="851309" cy="33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86014" y="2076905"/>
            <a:ext cx="1222625" cy="253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25994" y="2855773"/>
            <a:ext cx="787913" cy="316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95038" y="2819547"/>
            <a:ext cx="1258851" cy="35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28992" y="4585584"/>
            <a:ext cx="579614" cy="344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44454" y="4531245"/>
            <a:ext cx="489050" cy="316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865564" y="5418792"/>
            <a:ext cx="2064877" cy="344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318388" y="6252000"/>
            <a:ext cx="262637" cy="262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762156" y="6161433"/>
            <a:ext cx="570558" cy="35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4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0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8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58079"/>
            <a:ext cx="419047" cy="371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144923"/>
            <a:ext cx="333333" cy="371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3031768"/>
            <a:ext cx="352380" cy="381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3928149"/>
            <a:ext cx="333333" cy="371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0476" y="4814994"/>
            <a:ext cx="419047" cy="371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38940"/>
            <a:ext cx="333333" cy="37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021722"/>
            <a:ext cx="361904" cy="37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4804504"/>
            <a:ext cx="419047" cy="36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181861"/>
            <a:ext cx="352380" cy="391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2975225"/>
            <a:ext cx="409523" cy="372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759050"/>
            <a:ext cx="333333" cy="362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181855"/>
            <a:ext cx="333333" cy="372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078508"/>
            <a:ext cx="419047" cy="372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3852738"/>
            <a:ext cx="333333" cy="372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1248769"/>
            <a:ext cx="361904" cy="362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481904" y="4614409"/>
            <a:ext cx="2304761" cy="46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77142" y="5501174"/>
            <a:ext cx="895238" cy="371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53333" y="3795060"/>
            <a:ext cx="133333" cy="66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62857" y="3890434"/>
            <a:ext cx="400000" cy="276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1191322"/>
            <a:ext cx="761904" cy="371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67619" y="2040003"/>
            <a:ext cx="133333" cy="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34285" y="2040003"/>
            <a:ext cx="1742857" cy="457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67619" y="4586048"/>
            <a:ext cx="800000" cy="381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4641954"/>
            <a:ext cx="714285" cy="381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6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50904" y="3648270"/>
            <a:ext cx="1647598" cy="36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02138" y="3740874"/>
            <a:ext cx="1092228" cy="351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88746" y="3639009"/>
            <a:ext cx="2082638" cy="370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41814" y="4481710"/>
            <a:ext cx="129586" cy="74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8675" y="4481710"/>
            <a:ext cx="1582805" cy="36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0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5778" y="1226950"/>
            <a:ext cx="1960889" cy="368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75788" y="1226950"/>
            <a:ext cx="1065291" cy="45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29626" y="1330819"/>
            <a:ext cx="754188" cy="264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91216" y="1330819"/>
            <a:ext cx="1008727" cy="264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57633" y="2039016"/>
            <a:ext cx="131982" cy="66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3350" y="2029573"/>
            <a:ext cx="631632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24675" y="2039016"/>
            <a:ext cx="886171" cy="368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171112" y="2029573"/>
            <a:ext cx="1838334" cy="462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32077" y="3710360"/>
            <a:ext cx="2319129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633753" y="5400590"/>
            <a:ext cx="867316" cy="368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736753" y="5391147"/>
            <a:ext cx="1216128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799705" y="908685"/>
            <a:ext cx="338899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2164668"/>
            <a:ext cx="133333" cy="76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00952" y="2164668"/>
            <a:ext cx="123809" cy="372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62857" y="2164668"/>
            <a:ext cx="1228571" cy="38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10476" y="2164668"/>
            <a:ext cx="1009523" cy="38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67619" y="2269623"/>
            <a:ext cx="761904" cy="353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48571" y="2164668"/>
            <a:ext cx="923809" cy="467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00952" y="2164668"/>
            <a:ext cx="714285" cy="38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24761" y="2269623"/>
            <a:ext cx="285714" cy="276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129523" y="2164668"/>
            <a:ext cx="1142858" cy="38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500952" y="2269623"/>
            <a:ext cx="438095" cy="267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10476" y="3023389"/>
            <a:ext cx="790476" cy="372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281904" y="3023389"/>
            <a:ext cx="1047619" cy="457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710555" y="1129665"/>
            <a:ext cx="129540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00952" y="2078508"/>
            <a:ext cx="1933333" cy="467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81904" y="3957666"/>
            <a:ext cx="1238095" cy="36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0952" y="4797110"/>
            <a:ext cx="933333" cy="362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1904" y="5684231"/>
            <a:ext cx="1161904" cy="372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8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572885" y="1099820"/>
            <a:ext cx="175196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26243" y="2831240"/>
            <a:ext cx="482702" cy="31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27528" y="2794784"/>
            <a:ext cx="1056481" cy="355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20624" y="4572000"/>
            <a:ext cx="1120235" cy="264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02041" y="5328455"/>
            <a:ext cx="127506" cy="72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91832" y="5328455"/>
            <a:ext cx="1648475" cy="44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81904" y="3041784"/>
            <a:ext cx="1914285" cy="381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39047" y="4815884"/>
            <a:ext cx="1085714" cy="381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96190" y="1277724"/>
            <a:ext cx="133333" cy="76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2857" y="1277724"/>
            <a:ext cx="1676190" cy="46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755080"/>
            <a:ext cx="10800000" cy="10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147289" y="3042833"/>
            <a:ext cx="133333" cy="6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5528241" y="3138751"/>
            <a:ext cx="1304761" cy="364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05" y="3588835"/>
            <a:ext cx="10800000" cy="92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9523" y="1248245"/>
            <a:ext cx="1800000" cy="466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53333" y="3105758"/>
            <a:ext cx="609523" cy="36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62857" y="3886866"/>
            <a:ext cx="523809" cy="381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34285" y="4868014"/>
            <a:ext cx="285715" cy="27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1904" y="5641716"/>
            <a:ext cx="1019047" cy="3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53333" y="5632186"/>
            <a:ext cx="1114284" cy="381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