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66745" y="2981325"/>
            <a:ext cx="58578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6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62857" y="1277208"/>
            <a:ext cx="876190" cy="36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20000" y="1172293"/>
            <a:ext cx="723809" cy="38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77142" y="3652113"/>
            <a:ext cx="695238" cy="371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43809" y="3652113"/>
            <a:ext cx="1990476" cy="457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43809" y="2163968"/>
            <a:ext cx="1761904" cy="276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00952" y="3718295"/>
            <a:ext cx="133333" cy="66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96190" y="3718295"/>
            <a:ext cx="704761" cy="371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05714" y="5463337"/>
            <a:ext cx="276190" cy="276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67619" y="1973885"/>
            <a:ext cx="133333" cy="76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666" y="2078844"/>
            <a:ext cx="1285714" cy="267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77142" y="5380294"/>
            <a:ext cx="1285714" cy="362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777142" y="4320630"/>
            <a:ext cx="1590476" cy="381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55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47037" y="1238578"/>
            <a:ext cx="1778561" cy="276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10278" y="2904694"/>
            <a:ext cx="2415800" cy="361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45311" y="4456561"/>
            <a:ext cx="1379098" cy="37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59769" y="5284859"/>
            <a:ext cx="1588341" cy="456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714" y="5413862"/>
            <a:ext cx="1095238" cy="371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67619" y="1172075"/>
            <a:ext cx="1171428" cy="371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34285" y="1991432"/>
            <a:ext cx="771428" cy="381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67619" y="3668257"/>
            <a:ext cx="971428" cy="371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24761" y="5316499"/>
            <a:ext cx="1323809" cy="381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72380" y="1210184"/>
            <a:ext cx="1571428" cy="276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39047" y="2772675"/>
            <a:ext cx="1047619" cy="466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39047" y="4439966"/>
            <a:ext cx="1047619" cy="371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20000" y="1172314"/>
            <a:ext cx="1409523" cy="381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62857" y="3671473"/>
            <a:ext cx="1809523" cy="372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2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39047" y="1372354"/>
            <a:ext cx="980952" cy="352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53333" y="2134934"/>
            <a:ext cx="923809" cy="333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00952" y="2926112"/>
            <a:ext cx="133333" cy="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67619" y="2926112"/>
            <a:ext cx="1552380" cy="371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00952" y="2964241"/>
            <a:ext cx="876190" cy="333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53333" y="4565659"/>
            <a:ext cx="2552380" cy="457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