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5425" y="2976245"/>
            <a:ext cx="92011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67619" y="1343604"/>
            <a:ext cx="1295238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91428" y="3049174"/>
            <a:ext cx="1514285" cy="457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53333" y="3887667"/>
            <a:ext cx="2038095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6190" y="5593237"/>
            <a:ext cx="990476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1428" y="1295881"/>
            <a:ext cx="771428" cy="2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43545" y="1905635"/>
            <a:ext cx="249809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24761" y="4687110"/>
            <a:ext cx="1333333" cy="276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0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9492" y="1185333"/>
            <a:ext cx="1149255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60911" y="3671130"/>
            <a:ext cx="1260474" cy="44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35056" y="5322144"/>
            <a:ext cx="1362424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15238" y="5420792"/>
            <a:ext cx="1161904" cy="38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6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2222" y="1176129"/>
            <a:ext cx="842481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5973" y="2826915"/>
            <a:ext cx="1401180" cy="42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23879" y="4468825"/>
            <a:ext cx="124155" cy="6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72529" y="4468825"/>
            <a:ext cx="1738172" cy="42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30298" y="6208363"/>
            <a:ext cx="957768" cy="33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4285" y="1372609"/>
            <a:ext cx="504761" cy="33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1429839"/>
            <a:ext cx="838095" cy="276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34285" y="2211981"/>
            <a:ext cx="866666" cy="371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00952" y="2259673"/>
            <a:ext cx="1219047" cy="33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39047" y="3986108"/>
            <a:ext cx="2495239" cy="381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1115105"/>
            <a:ext cx="142857" cy="7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24761" y="1115105"/>
            <a:ext cx="1609522" cy="467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72380" y="2880069"/>
            <a:ext cx="133333" cy="7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00952" y="2985012"/>
            <a:ext cx="2323809" cy="36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72505" y="2910205"/>
            <a:ext cx="273304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05714" y="1239990"/>
            <a:ext cx="1961904" cy="46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1153189"/>
            <a:ext cx="1228571" cy="37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3809" y="2001919"/>
            <a:ext cx="857142" cy="362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0476" y="2001919"/>
            <a:ext cx="1247619" cy="37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67619" y="3737525"/>
            <a:ext cx="1285713" cy="419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