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86150" y="3057525"/>
            <a:ext cx="52197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05940" y="1934845"/>
            <a:ext cx="925068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81904" y="2773621"/>
            <a:ext cx="904761" cy="371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815465" y="4349750"/>
            <a:ext cx="5505450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9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775460" y="3682365"/>
            <a:ext cx="9249410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4544060"/>
            <a:ext cx="1034351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90" y="5252085"/>
            <a:ext cx="10343515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5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200785"/>
            <a:ext cx="1040320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1893570"/>
            <a:ext cx="10309225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90" y="2816860"/>
            <a:ext cx="914019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81990" y="4549140"/>
            <a:ext cx="10309860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631315" y="3717290"/>
            <a:ext cx="945388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2" grpId="0" bldLvl="0" animBg="1"/>
      <p:bldP spid="37" grpId="0" bldLvl="0" animBg="1"/>
      <p:bldP spid="3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0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151255"/>
            <a:ext cx="10300335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1982470"/>
            <a:ext cx="10230485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90" y="2682875"/>
            <a:ext cx="10262235" cy="59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81990" y="3552190"/>
            <a:ext cx="10138410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681990" y="5287010"/>
            <a:ext cx="10405745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681990" y="6118225"/>
            <a:ext cx="4438650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43915" y="4419600"/>
            <a:ext cx="10138410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3" grpId="0" bldLvl="0" animBg="1"/>
      <p:bldP spid="33" grpId="0" bldLvl="0" animBg="1"/>
      <p:bldP spid="47" grpId="0" bldLvl="0" animBg="1"/>
      <p:bldP spid="5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18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81904" y="3815395"/>
            <a:ext cx="1276190" cy="372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39047" y="3815395"/>
            <a:ext cx="590476" cy="372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58095" y="4655056"/>
            <a:ext cx="2580952" cy="467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91280" y="1153160"/>
            <a:ext cx="2252980" cy="37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34005" y="2001520"/>
            <a:ext cx="4724400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34330" y="2752725"/>
            <a:ext cx="4455795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834515" y="3696970"/>
            <a:ext cx="9166225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34285" y="4608502"/>
            <a:ext cx="1371428" cy="372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5057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78965" y="1943100"/>
            <a:ext cx="9462770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53333" y="2810383"/>
            <a:ext cx="1657142" cy="466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767840" y="4327525"/>
            <a:ext cx="929640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291590" y="5325110"/>
            <a:ext cx="2935605" cy="38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animBg="1"/>
      <p:bldP spid="14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