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3775" y="2985770"/>
            <a:ext cx="51244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96415" y="2030730"/>
            <a:ext cx="738314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96415" y="3757295"/>
            <a:ext cx="931164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033" y="2620000"/>
            <a:ext cx="1894011" cy="391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3410" y="3347720"/>
            <a:ext cx="8745220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8033" y="4076000"/>
            <a:ext cx="1782129" cy="3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8340" y="4796155"/>
            <a:ext cx="8629650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7705" y="5516245"/>
            <a:ext cx="9059545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8340" y="6186805"/>
            <a:ext cx="888365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animBg="1"/>
      <p:bldP spid="17" grpId="0" bldLvl="0" animBg="1"/>
      <p:bldP spid="28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83895" y="1233805"/>
            <a:ext cx="1002093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3895" y="2046605"/>
            <a:ext cx="9814560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3895" y="2787015"/>
            <a:ext cx="977455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3895" y="3617595"/>
            <a:ext cx="986409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83895" y="4502150"/>
            <a:ext cx="9738995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83895" y="5261610"/>
            <a:ext cx="987425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83911" y="6136137"/>
            <a:ext cx="784925" cy="35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1631315" y="6136005"/>
            <a:ext cx="287020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3" grpId="0" bldLvl="0" animBg="1"/>
      <p:bldP spid="29" grpId="0" bldLvl="0" animBg="1"/>
      <p:bldP spid="38" grpId="0" bldLvl="0" animBg="1"/>
      <p:bldP spid="45" grpId="0" bldLvl="0" animBg="1"/>
      <p:bldP spid="53" grpId="0" animBg="1"/>
      <p:bldP spid="5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200785"/>
            <a:ext cx="1061720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1980565"/>
            <a:ext cx="1018857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2928904"/>
            <a:ext cx="1685714" cy="45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04" y="3788033"/>
            <a:ext cx="1571428" cy="37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90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14980" y="4033520"/>
            <a:ext cx="559244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29330" y="4949190"/>
            <a:ext cx="365379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81905" y="1172210"/>
            <a:ext cx="466725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77080" y="2175510"/>
            <a:ext cx="402272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091430" y="3082290"/>
            <a:ext cx="3574415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67840" y="3858260"/>
            <a:ext cx="927036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34285" y="4724845"/>
            <a:ext cx="133333" cy="7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96190" y="4772470"/>
            <a:ext cx="1276190" cy="40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86890" y="2058035"/>
            <a:ext cx="761936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72640" y="3790950"/>
            <a:ext cx="896493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62857" y="4657886"/>
            <a:ext cx="2800000" cy="37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