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3775" y="2985770"/>
            <a:ext cx="51244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465" y="1962785"/>
            <a:ext cx="938212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99515" y="2708910"/>
            <a:ext cx="419290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61490" y="3694430"/>
            <a:ext cx="866394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39115" y="4512310"/>
            <a:ext cx="993838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3895" y="5347970"/>
            <a:ext cx="974217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4093" y="6165884"/>
            <a:ext cx="1131069" cy="3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985645" y="6174740"/>
            <a:ext cx="861060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6" grpId="0" bldLvl="0" animBg="1"/>
      <p:bldP spid="34" grpId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51585"/>
            <a:ext cx="1047051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46275"/>
            <a:ext cx="1028192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2844800"/>
            <a:ext cx="1208341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3776980"/>
            <a:ext cx="1028827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1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29995"/>
            <a:ext cx="1039431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096770"/>
            <a:ext cx="1033843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2973705"/>
            <a:ext cx="1061339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04" y="3850314"/>
            <a:ext cx="876190" cy="37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701165" y="3840480"/>
            <a:ext cx="789559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  <p:bldP spid="31" grpId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9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4081922"/>
            <a:ext cx="285714" cy="2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3976986"/>
            <a:ext cx="1409523" cy="38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3976986"/>
            <a:ext cx="1009523" cy="38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0476" y="4969108"/>
            <a:ext cx="295238" cy="2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96190" y="4873712"/>
            <a:ext cx="1038095" cy="37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77142" y="5865834"/>
            <a:ext cx="790476" cy="2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48571" y="5751359"/>
            <a:ext cx="1580952" cy="39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1297032"/>
            <a:ext cx="1142857" cy="37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1297032"/>
            <a:ext cx="1428571" cy="37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2166970"/>
            <a:ext cx="2695238" cy="45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774146"/>
            <a:ext cx="933333" cy="38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0952" y="3783677"/>
            <a:ext cx="847619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0476" y="3878988"/>
            <a:ext cx="285714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86666" y="3783677"/>
            <a:ext cx="1400000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8095" y="3774146"/>
            <a:ext cx="1142857" cy="38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05714" y="5537401"/>
            <a:ext cx="847619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05714" y="5632712"/>
            <a:ext cx="1019047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86666" y="5632712"/>
            <a:ext cx="761904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20000" y="5632712"/>
            <a:ext cx="285714" cy="27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96190" y="5537401"/>
            <a:ext cx="1028571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15238" y="5537401"/>
            <a:ext cx="1200000" cy="457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82140" y="2068195"/>
            <a:ext cx="941832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67619" y="2954247"/>
            <a:ext cx="133333" cy="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3333" y="2954247"/>
            <a:ext cx="1409523" cy="45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00952" y="4698243"/>
            <a:ext cx="133333" cy="362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01240" y="4688840"/>
            <a:ext cx="868235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00952" y="5575006"/>
            <a:ext cx="1133333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615238" y="5575006"/>
            <a:ext cx="1571428" cy="371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  <p:bldP spid="13" grpId="0" animBg="1"/>
      <p:bldP spid="14" grpId="0" bldLvl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