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1500" y="2919095"/>
            <a:ext cx="110490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96190" y="1115169"/>
            <a:ext cx="1152380" cy="38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6666" y="2002819"/>
            <a:ext cx="1066666" cy="38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43809" y="2107810"/>
            <a:ext cx="609523" cy="276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96190" y="2880925"/>
            <a:ext cx="2295238" cy="458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20000" y="3768575"/>
            <a:ext cx="133333" cy="66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20000" y="3806753"/>
            <a:ext cx="514285" cy="334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96190" y="3759030"/>
            <a:ext cx="2971428" cy="46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00952" y="4646681"/>
            <a:ext cx="942857" cy="37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439160" y="1220470"/>
            <a:ext cx="3328670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20000" y="2099328"/>
            <a:ext cx="1647619" cy="372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86666" y="2987816"/>
            <a:ext cx="1514285" cy="45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67269"/>
            <a:ext cx="419047" cy="361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067462"/>
            <a:ext cx="333333" cy="371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867655"/>
            <a:ext cx="361904" cy="371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5714" y="1158092"/>
            <a:ext cx="327714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9142" y="2832923"/>
            <a:ext cx="389714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4571" y="4516615"/>
            <a:ext cx="336571" cy="33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3428" y="5349600"/>
            <a:ext cx="310000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615389" y="4452390"/>
            <a:ext cx="131216" cy="75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46832" y="4452390"/>
            <a:ext cx="1499622" cy="450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52728" y="5324833"/>
            <a:ext cx="1359032" cy="37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67503"/>
            <a:ext cx="352380" cy="390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182609"/>
            <a:ext cx="333333" cy="371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3078651"/>
            <a:ext cx="419047" cy="371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3984226"/>
            <a:ext cx="361904" cy="362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335787"/>
            <a:ext cx="419047" cy="363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91068"/>
            <a:ext cx="352380" cy="380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00760"/>
            <a:ext cx="352380" cy="361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4800928"/>
            <a:ext cx="323809" cy="361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358390" y="5589270"/>
            <a:ext cx="7060565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96305" y="1243330"/>
            <a:ext cx="5044440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96190" y="2211117"/>
            <a:ext cx="2200000" cy="45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48865" y="4012565"/>
            <a:ext cx="5394325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58095" y="3019809"/>
            <a:ext cx="2019047" cy="380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20000" y="3029334"/>
            <a:ext cx="2114285" cy="37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96190" y="3124581"/>
            <a:ext cx="761904" cy="276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714" y="3924655"/>
            <a:ext cx="1219047" cy="46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96190" y="3924655"/>
            <a:ext cx="714285" cy="380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72380" y="4029427"/>
            <a:ext cx="561904" cy="276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142" y="3870036"/>
            <a:ext cx="580952" cy="37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58095" y="3870036"/>
            <a:ext cx="1000000" cy="37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00952" y="3908168"/>
            <a:ext cx="504761" cy="333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48571" y="1315139"/>
            <a:ext cx="1885714" cy="38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00952" y="3088029"/>
            <a:ext cx="133333" cy="7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96190" y="3192877"/>
            <a:ext cx="2342857" cy="362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05714" y="5756895"/>
            <a:ext cx="2285714" cy="457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5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46078" y="1107423"/>
            <a:ext cx="1299799" cy="36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42020" y="2795699"/>
            <a:ext cx="1669881" cy="44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9244" y="3635322"/>
            <a:ext cx="126369" cy="63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66969" y="3671435"/>
            <a:ext cx="2103149" cy="315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26496" y="4474946"/>
            <a:ext cx="1624749" cy="36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91719" y="6154194"/>
            <a:ext cx="126369" cy="72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42529" y="6154194"/>
            <a:ext cx="1453248" cy="44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91428" y="3031190"/>
            <a:ext cx="1714285" cy="371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1428" y="2096520"/>
            <a:ext cx="133333" cy="76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58095" y="2144169"/>
            <a:ext cx="2209523" cy="33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43809" y="3869069"/>
            <a:ext cx="1447619" cy="381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0000" y="1200896"/>
            <a:ext cx="504761" cy="324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86666" y="1153209"/>
            <a:ext cx="1228570" cy="37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91428" y="3795060"/>
            <a:ext cx="133333" cy="66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05714" y="3890434"/>
            <a:ext cx="2323809" cy="36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77142" y="4672498"/>
            <a:ext cx="2238095" cy="37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076700" y="1287145"/>
            <a:ext cx="215773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88130" y="3025775"/>
            <a:ext cx="660400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34285" y="3930105"/>
            <a:ext cx="1409523" cy="372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