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9" r:id="rId7"/>
    <p:sldId id="388" r:id="rId8"/>
    <p:sldId id="387" r:id="rId9"/>
    <p:sldId id="386" r:id="rId10"/>
    <p:sldId id="384" r:id="rId11"/>
    <p:sldId id="383" r:id="rId12"/>
    <p:sldId id="382" r:id="rId13"/>
    <p:sldId id="381" r:id="rId14"/>
    <p:sldId id="380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7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6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9575" y="2847975"/>
            <a:ext cx="113728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1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48571" y="2087871"/>
            <a:ext cx="409523" cy="3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48571" y="4701110"/>
            <a:ext cx="409523" cy="3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949130"/>
            <a:ext cx="10800000" cy="86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2954205"/>
            <a:ext cx="361904" cy="36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1191066"/>
            <a:ext cx="352380" cy="39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4285" y="1220354"/>
            <a:ext cx="352380" cy="38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43663" y="3670296"/>
            <a:ext cx="345201" cy="37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55604" y="6177804"/>
            <a:ext cx="290695" cy="35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67619" y="2136647"/>
            <a:ext cx="409523" cy="37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58095" y="3893164"/>
            <a:ext cx="361904" cy="36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1239214"/>
            <a:ext cx="323809" cy="37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615238" y="4477666"/>
            <a:ext cx="2000000" cy="33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34285" y="5287399"/>
            <a:ext cx="1638095" cy="38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2564580"/>
            <a:ext cx="10800000" cy="269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17449" y="4601341"/>
            <a:ext cx="703726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0952" y="1239303"/>
            <a:ext cx="523809" cy="381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62857" y="3100880"/>
            <a:ext cx="1552380" cy="26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7142" y="1295824"/>
            <a:ext cx="619047" cy="266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29523" y="2991142"/>
            <a:ext cx="485714" cy="323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924425" y="3617595"/>
            <a:ext cx="564324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2527" y="4520087"/>
            <a:ext cx="595460" cy="36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73320" y="4565228"/>
            <a:ext cx="2291622" cy="315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262505" y="6172200"/>
            <a:ext cx="6553200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3003392"/>
            <a:ext cx="1676190" cy="467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20000" y="3117837"/>
            <a:ext cx="1619047" cy="26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77142" y="3880801"/>
            <a:ext cx="2104761" cy="37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43809" y="3985709"/>
            <a:ext cx="733333" cy="26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39047" y="3880801"/>
            <a:ext cx="2171428" cy="467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2155153"/>
            <a:ext cx="1409523" cy="372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0000" y="2155153"/>
            <a:ext cx="895238" cy="372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77142" y="2155153"/>
            <a:ext cx="1504761" cy="372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34285" y="2155153"/>
            <a:ext cx="857142" cy="36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53333" y="2250569"/>
            <a:ext cx="733333" cy="27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67619" y="2193320"/>
            <a:ext cx="1219047" cy="333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1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82965" y="1241419"/>
            <a:ext cx="1541583" cy="269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8475" y="2811483"/>
            <a:ext cx="130013" cy="7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23351" y="2913677"/>
            <a:ext cx="1940909" cy="35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99928" y="3638322"/>
            <a:ext cx="1383710" cy="38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56191" y="5357032"/>
            <a:ext cx="1002958" cy="40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00952" y="1219657"/>
            <a:ext cx="1457142" cy="419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24761" y="2991357"/>
            <a:ext cx="1571428" cy="27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24761" y="4591602"/>
            <a:ext cx="1419047" cy="38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9523" y="1153074"/>
            <a:ext cx="1028571" cy="41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0000" y="2820861"/>
            <a:ext cx="1638095" cy="371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2049881"/>
            <a:ext cx="2000000" cy="333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0476" y="2965603"/>
            <a:ext cx="1590476" cy="276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852870"/>
            <a:ext cx="10800000" cy="338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8118475" y="2964180"/>
            <a:ext cx="201930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4547289" y="4796447"/>
            <a:ext cx="800000" cy="41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612380" y="1129030"/>
            <a:ext cx="64071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67680" y="2877185"/>
            <a:ext cx="175260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39047" y="4727913"/>
            <a:ext cx="1142857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