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71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3023870"/>
            <a:ext cx="604837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5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405714" y="5162994"/>
            <a:ext cx="800000" cy="41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1076848"/>
            <a:ext cx="1904761" cy="37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67619" y="1896572"/>
            <a:ext cx="704761" cy="45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20000" y="2725827"/>
            <a:ext cx="1466667" cy="45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8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32818" y="2078600"/>
            <a:ext cx="1616348" cy="453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97929" y="4528256"/>
            <a:ext cx="1899918" cy="453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53333" y="2876805"/>
            <a:ext cx="1600000" cy="371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53333" y="1191489"/>
            <a:ext cx="857142" cy="372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48571" y="1191489"/>
            <a:ext cx="590476" cy="372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15238" y="2012190"/>
            <a:ext cx="723809" cy="381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39047" y="2832890"/>
            <a:ext cx="1809523" cy="467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939047" y="4462394"/>
            <a:ext cx="1209523" cy="276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34285" y="5187176"/>
            <a:ext cx="1419047" cy="38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05714" y="5234859"/>
            <a:ext cx="1009523" cy="41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05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71978" y="1215116"/>
            <a:ext cx="1906973" cy="448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67870" y="2851480"/>
            <a:ext cx="130870" cy="7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76992" y="2851480"/>
            <a:ext cx="1729362" cy="458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23055" y="4349750"/>
            <a:ext cx="1504950" cy="59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91541" y="5301350"/>
            <a:ext cx="747832" cy="36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758522" y="5301350"/>
            <a:ext cx="897399" cy="448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672455" y="1120140"/>
            <a:ext cx="1847850" cy="52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67619" y="2890515"/>
            <a:ext cx="809523" cy="410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62857" y="4551319"/>
            <a:ext cx="514285" cy="334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39047" y="4551319"/>
            <a:ext cx="790476" cy="419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3658273"/>
            <a:ext cx="1323809" cy="37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20000" y="3658273"/>
            <a:ext cx="771428" cy="37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39047" y="3658273"/>
            <a:ext cx="619047" cy="37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2860988"/>
            <a:ext cx="800000" cy="372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81904" y="2860988"/>
            <a:ext cx="1047619" cy="372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7142" y="2822210"/>
            <a:ext cx="1409523" cy="371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20000" y="2822210"/>
            <a:ext cx="1466666" cy="45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2854355"/>
            <a:ext cx="1609523" cy="382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48571" y="2854355"/>
            <a:ext cx="771428" cy="382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62857" y="2959461"/>
            <a:ext cx="1142857" cy="363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15238" y="2959461"/>
            <a:ext cx="638095" cy="363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925" y="3428815"/>
            <a:ext cx="10800000" cy="89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3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81904" y="2772492"/>
            <a:ext cx="1285714" cy="371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15238" y="3696555"/>
            <a:ext cx="1200000" cy="276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81904" y="3601290"/>
            <a:ext cx="1828570" cy="371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