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6745" y="2981325"/>
            <a:ext cx="58578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7485" y="1223606"/>
            <a:ext cx="1965905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5114" y="2059301"/>
            <a:ext cx="1723533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4509" y="2894995"/>
            <a:ext cx="2405766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3333" y="2221663"/>
            <a:ext cx="133333" cy="7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00952" y="2221663"/>
            <a:ext cx="2095238" cy="45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91428" y="3986455"/>
            <a:ext cx="2628571" cy="46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96190" y="4883160"/>
            <a:ext cx="133333" cy="7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86666" y="4883160"/>
            <a:ext cx="2552380" cy="45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2241242"/>
            <a:ext cx="133333" cy="66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48571" y="2241242"/>
            <a:ext cx="1828572" cy="45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749994" y="5329161"/>
            <a:ext cx="1615877" cy="45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1410120"/>
            <a:ext cx="1057141" cy="36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2200641"/>
            <a:ext cx="1523809" cy="37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48571" y="3086405"/>
            <a:ext cx="133333" cy="6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4761" y="3086405"/>
            <a:ext cx="1866666" cy="457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05714" y="4953178"/>
            <a:ext cx="638095" cy="27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1428" y="5743699"/>
            <a:ext cx="1780952" cy="46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1208" y="1279786"/>
            <a:ext cx="131868" cy="6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49670" y="1279786"/>
            <a:ext cx="2356043" cy="42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2967" y="2915450"/>
            <a:ext cx="123076" cy="6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73846" y="2915450"/>
            <a:ext cx="2364835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5824" y="4542320"/>
            <a:ext cx="123076" cy="7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76043" y="4542320"/>
            <a:ext cx="1705494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90329" y="6186778"/>
            <a:ext cx="123077" cy="7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41978" y="6186778"/>
            <a:ext cx="1934065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2857" y="1363105"/>
            <a:ext cx="600000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1363105"/>
            <a:ext cx="904761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3146930"/>
            <a:ext cx="2238095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3333" y="4806746"/>
            <a:ext cx="2257142" cy="46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1344701"/>
            <a:ext cx="1780952" cy="353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36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390473" y="2874909"/>
            <a:ext cx="2352380" cy="458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7857139" y="3752862"/>
            <a:ext cx="1095238" cy="381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257139" y="5632827"/>
            <a:ext cx="1361904" cy="36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0000" y="2134595"/>
            <a:ext cx="133333" cy="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10476" y="2134595"/>
            <a:ext cx="2552380" cy="45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3020836"/>
            <a:ext cx="2352380" cy="45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