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6" r:id="rId5"/>
    <p:sldId id="375" r:id="rId6"/>
    <p:sldId id="374" r:id="rId7"/>
    <p:sldId id="372" r:id="rId8"/>
    <p:sldId id="371" r:id="rId9"/>
    <p:sldId id="370" r:id="rId10"/>
    <p:sldId id="369" r:id="rId11"/>
    <p:sldId id="368" r:id="rId12"/>
    <p:sldId id="367" r:id="rId13"/>
    <p:sldId id="366" r:id="rId14"/>
    <p:sldId id="365" r:id="rId15"/>
    <p:sldId id="364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2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5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67050" y="2880995"/>
            <a:ext cx="6057900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9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862857" y="4706077"/>
            <a:ext cx="2190476" cy="371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5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86666" y="1162565"/>
            <a:ext cx="1923809" cy="457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53333" y="2029640"/>
            <a:ext cx="1980952" cy="371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815238" y="3878129"/>
            <a:ext cx="1142857" cy="362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2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48571" y="1191228"/>
            <a:ext cx="2009523" cy="457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34285" y="2945056"/>
            <a:ext cx="133333" cy="76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367619" y="2945056"/>
            <a:ext cx="2066666" cy="371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5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00952" y="2068975"/>
            <a:ext cx="2190476" cy="372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39047" y="2946555"/>
            <a:ext cx="1219048" cy="457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605714" y="4701715"/>
            <a:ext cx="1390475" cy="372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67619" y="5569756"/>
            <a:ext cx="1171428" cy="372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3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24761" y="2051648"/>
            <a:ext cx="2304761" cy="372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13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7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05714" y="1315067"/>
            <a:ext cx="2438094" cy="381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34285" y="3030403"/>
            <a:ext cx="2219047" cy="381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39047" y="4745739"/>
            <a:ext cx="2333333" cy="466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2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29523" y="1344668"/>
            <a:ext cx="571428" cy="382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91428" y="3064677"/>
            <a:ext cx="1085714" cy="458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1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53333" y="2049473"/>
            <a:ext cx="1409523" cy="371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58095" y="2945779"/>
            <a:ext cx="485714" cy="333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291428" y="3756268"/>
            <a:ext cx="1695238" cy="381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5156650"/>
            <a:ext cx="10800000" cy="1765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7399996" y="5376102"/>
            <a:ext cx="1095238" cy="381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6895235" y="6272995"/>
            <a:ext cx="514285" cy="333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8454857" y="2773142"/>
            <a:ext cx="1645714" cy="36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968000" y="3605142"/>
            <a:ext cx="1472000" cy="438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981714" y="4428000"/>
            <a:ext cx="1188571" cy="438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921115" y="5166360"/>
            <a:ext cx="1161415" cy="441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197714" y="6064571"/>
            <a:ext cx="1161142" cy="36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bldLvl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48571" y="1143807"/>
            <a:ext cx="1028571" cy="372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00952" y="1143807"/>
            <a:ext cx="1714285" cy="372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386666" y="2852335"/>
            <a:ext cx="1161904" cy="372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815238" y="3711372"/>
            <a:ext cx="1390476" cy="372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2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120130" y="1826260"/>
            <a:ext cx="1200150" cy="546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43809" y="2972741"/>
            <a:ext cx="1085714" cy="276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24761" y="3753983"/>
            <a:ext cx="552380" cy="371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5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672205" y="1882775"/>
            <a:ext cx="1289685" cy="605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329523" y="2994175"/>
            <a:ext cx="1285714" cy="372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777142" y="2994175"/>
            <a:ext cx="676190" cy="372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2023-12-17T14:03:02Z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