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74" r:id="rId5"/>
    <p:sldId id="373" r:id="rId6"/>
    <p:sldId id="372" r:id="rId7"/>
    <p:sldId id="371" r:id="rId8"/>
    <p:sldId id="369" r:id="rId9"/>
    <p:sldId id="368" r:id="rId10"/>
    <p:sldId id="367" r:id="rId11"/>
    <p:sldId id="366" r:id="rId12"/>
    <p:sldId id="365" r:id="rId13"/>
    <p:sldId id="364" r:id="rId14"/>
  </p:sldIdLst>
  <p:sldSz cx="12192000" cy="6858000"/>
  <p:notesSz cx="6858000" cy="9144000"/>
  <p:custDataLst>
    <p:tags r:id="rId18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5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image" Target="../media/image9.png"/><Relationship Id="rId2" Type="http://schemas.openxmlformats.org/officeDocument/2006/relationships/tags" Target="../tags/tag2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504825" y="2376170"/>
            <a:ext cx="11182350" cy="21050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964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491428" y="3679994"/>
            <a:ext cx="133333" cy="762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9396190" y="3679994"/>
            <a:ext cx="828571" cy="3814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0491428" y="3784882"/>
            <a:ext cx="438095" cy="2669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891428" y="4519091"/>
            <a:ext cx="4999999" cy="4672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732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548571" y="1229232"/>
            <a:ext cx="1314285" cy="3715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034285" y="1229232"/>
            <a:ext cx="904761" cy="3715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675765" y="2086610"/>
            <a:ext cx="4025265" cy="3714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4319905" y="4558665"/>
            <a:ext cx="6992620" cy="5441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1805714" y="5583137"/>
            <a:ext cx="1390476" cy="2762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10" grpId="0" bldLvl="0" animBg="1"/>
      <p:bldP spid="11" grpId="0" bldLvl="0" animBg="1"/>
      <p:bldP spid="1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590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862857" y="3697331"/>
            <a:ext cx="1838095" cy="3811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853333" y="3744977"/>
            <a:ext cx="1266666" cy="4192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7091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5001540" y="4435529"/>
            <a:ext cx="1232707" cy="3670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8247983" y="5414352"/>
            <a:ext cx="1298578" cy="2729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851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977142" y="1306146"/>
            <a:ext cx="666666" cy="3818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262857" y="2203569"/>
            <a:ext cx="133333" cy="668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948571" y="2203569"/>
            <a:ext cx="1104761" cy="3723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386666" y="3072350"/>
            <a:ext cx="1161904" cy="3914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4545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998499" y="1993213"/>
            <a:ext cx="1279365" cy="3583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175411" y="4501455"/>
            <a:ext cx="125252" cy="627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976565" y="4591035"/>
            <a:ext cx="1905627" cy="3404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8852467" y="5334550"/>
            <a:ext cx="1046753" cy="3493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593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84345"/>
            <a:ext cx="10800000" cy="36929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234285" y="970616"/>
            <a:ext cx="133333" cy="667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958095" y="1066040"/>
            <a:ext cx="2028571" cy="3626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205714" y="2745500"/>
            <a:ext cx="1361904" cy="3721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5500952" y="3623399"/>
            <a:ext cx="1466666" cy="3721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221295"/>
            <a:ext cx="10800000" cy="25780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>
            <p:custDataLst>
              <p:tags r:id="rId4"/>
            </p:custDataLst>
          </p:nvPr>
        </p:nvSpPr>
        <p:spPr bwMode="auto">
          <a:xfrm>
            <a:off x="5653333" y="4354972"/>
            <a:ext cx="1419047" cy="4678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5"/>
            </p:custDataLst>
          </p:nvPr>
        </p:nvSpPr>
        <p:spPr bwMode="auto">
          <a:xfrm>
            <a:off x="5634285" y="5252520"/>
            <a:ext cx="1923809" cy="3723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130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615238" y="1191291"/>
            <a:ext cx="1304760" cy="2764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453333" y="1944509"/>
            <a:ext cx="1047619" cy="3718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462857" y="2793072"/>
            <a:ext cx="1228571" cy="3718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744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796190" y="1267900"/>
            <a:ext cx="923809" cy="3818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224761" y="2966944"/>
            <a:ext cx="657142" cy="3818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9267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9855477" y="5226545"/>
            <a:ext cx="392321" cy="3646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0453300" y="5226545"/>
            <a:ext cx="317593" cy="3646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766189" y="6152259"/>
            <a:ext cx="280229" cy="2711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2251920" y="6152259"/>
            <a:ext cx="2307221" cy="3553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commondata" val="eyJoZGlkIjoiMWU5NTkzNjQ2NzQyNDFkNzhmODUwZGZiNTQ0ZGRhZjM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2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36</cp:revision>
  <dcterms:created xsi:type="dcterms:W3CDTF">2015-09-16T06:52:00Z</dcterms:created>
  <dcterms:modified xsi:type="dcterms:W3CDTF">2023-12-17T14:23:53Z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2052-12.1.0.16120</vt:lpwstr>
  </property>
</Properties>
</file>