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6795" y="2952750"/>
            <a:ext cx="50577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20061"/>
            <a:ext cx="352380" cy="37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56494"/>
            <a:ext cx="352380" cy="37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029427"/>
            <a:ext cx="323809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1143584"/>
            <a:ext cx="361904" cy="36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049699"/>
            <a:ext cx="419047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039196"/>
            <a:ext cx="352380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04796" y="2867696"/>
            <a:ext cx="318766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61645" y="5374025"/>
            <a:ext cx="282335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2867844"/>
            <a:ext cx="409523" cy="37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4620786"/>
            <a:ext cx="361904" cy="37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2972620"/>
            <a:ext cx="352380" cy="38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48865" y="3731260"/>
            <a:ext cx="486156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48865" y="5547360"/>
            <a:ext cx="421259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2926533"/>
            <a:ext cx="1304761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2926533"/>
            <a:ext cx="2361904" cy="45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67619" y="2974205"/>
            <a:ext cx="1047619" cy="33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48571" y="4671312"/>
            <a:ext cx="1304761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05714" y="4671312"/>
            <a:ext cx="761904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9047" y="4671312"/>
            <a:ext cx="857142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58095" y="4776190"/>
            <a:ext cx="828571" cy="27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1982860"/>
            <a:ext cx="1304761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05714" y="1982860"/>
            <a:ext cx="761904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9047" y="1982860"/>
            <a:ext cx="857142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67619" y="1982860"/>
            <a:ext cx="628571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4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86368"/>
            <a:ext cx="333333" cy="37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972527"/>
            <a:ext cx="352380" cy="3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68212"/>
            <a:ext cx="361904" cy="37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38705"/>
            <a:ext cx="419047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34189"/>
            <a:ext cx="333333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777" y="1163392"/>
            <a:ext cx="336799" cy="36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8982" y="2001873"/>
            <a:ext cx="309491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4366" y="3651493"/>
            <a:ext cx="391415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8982" y="5310227"/>
            <a:ext cx="309491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7727" y="1207471"/>
            <a:ext cx="335089" cy="34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5840" y="2031622"/>
            <a:ext cx="307920" cy="34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1501" y="3679924"/>
            <a:ext cx="389428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501" y="5328226"/>
            <a:ext cx="389428" cy="34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