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5945" y="2347595"/>
            <a:ext cx="1103947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510405" y="4859655"/>
            <a:ext cx="647319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20000" y="5669748"/>
            <a:ext cx="2419047" cy="33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1134161"/>
            <a:ext cx="1142857" cy="46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865" y="2679700"/>
            <a:ext cx="732409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24545" y="3442335"/>
            <a:ext cx="262890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20165" y="4152900"/>
            <a:ext cx="526605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2630" y="1267460"/>
            <a:ext cx="526288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481904" y="4318281"/>
            <a:ext cx="133333" cy="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96190" y="4423150"/>
            <a:ext cx="1209523" cy="27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96190" y="5119101"/>
            <a:ext cx="1142857" cy="381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62857" y="1076779"/>
            <a:ext cx="914286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09" y="2677049"/>
            <a:ext cx="133333" cy="6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48571" y="2677049"/>
            <a:ext cx="2047619" cy="45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24761" y="4258269"/>
            <a:ext cx="1619047" cy="4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5858539"/>
            <a:ext cx="133333" cy="7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72380" y="5858539"/>
            <a:ext cx="1838095" cy="4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002809"/>
            <a:ext cx="2314285" cy="45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58095" y="2795006"/>
            <a:ext cx="1828571" cy="46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24761" y="1172374"/>
            <a:ext cx="133333" cy="6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48571" y="1267791"/>
            <a:ext cx="1219047" cy="27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29523" y="1973874"/>
            <a:ext cx="133333" cy="7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2857" y="1973874"/>
            <a:ext cx="2009523" cy="46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86666" y="2775374"/>
            <a:ext cx="1323809" cy="372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67619" y="3567332"/>
            <a:ext cx="1485714" cy="46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15238" y="4368832"/>
            <a:ext cx="133333" cy="7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20000" y="4368832"/>
            <a:ext cx="1838095" cy="46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1201234"/>
            <a:ext cx="1619047" cy="45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34285" y="1306300"/>
            <a:ext cx="1066666" cy="35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58095" y="2796325"/>
            <a:ext cx="133333" cy="7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43809" y="2891839"/>
            <a:ext cx="1438095" cy="36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2380" y="1172054"/>
            <a:ext cx="1171428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53333" y="1172054"/>
            <a:ext cx="466666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1428" y="1848430"/>
            <a:ext cx="1514285" cy="4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81904" y="3382183"/>
            <a:ext cx="142857" cy="7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6190" y="3382183"/>
            <a:ext cx="2228571" cy="4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39047" y="4153823"/>
            <a:ext cx="1980952" cy="37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3333" y="1239383"/>
            <a:ext cx="133333" cy="7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2857" y="1239383"/>
            <a:ext cx="1304761" cy="37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2776838"/>
            <a:ext cx="1209523" cy="38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