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6" r:id="rId9"/>
    <p:sldId id="385" r:id="rId10"/>
    <p:sldId id="384" r:id="rId11"/>
    <p:sldId id="383" r:id="rId12"/>
    <p:sldId id="382" r:id="rId13"/>
    <p:sldId id="381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9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0995" y="2900045"/>
            <a:ext cx="64293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4761" y="1343776"/>
            <a:ext cx="2209523" cy="41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4761" y="3107330"/>
            <a:ext cx="1342857" cy="37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4761" y="3202658"/>
            <a:ext cx="609523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10476" y="4909016"/>
            <a:ext cx="133333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24761" y="5013876"/>
            <a:ext cx="1828571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34285" y="4909016"/>
            <a:ext cx="600000" cy="45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20180" y="1029335"/>
            <a:ext cx="423100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24880" y="2734945"/>
            <a:ext cx="368490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193126"/>
            <a:ext cx="695238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43809" y="2202666"/>
            <a:ext cx="600000" cy="45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25050" y="3942080"/>
            <a:ext cx="63309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229040"/>
            <a:ext cx="10800000" cy="94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9895235" y="5515549"/>
            <a:ext cx="523809" cy="37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50" y="6101530"/>
            <a:ext cx="10800000" cy="97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1115048"/>
            <a:ext cx="72380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43809" y="2984214"/>
            <a:ext cx="52380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229806"/>
            <a:ext cx="419047" cy="37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097247"/>
            <a:ext cx="361904" cy="3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539555"/>
            <a:ext cx="10800000" cy="73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402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40" y="4076515"/>
            <a:ext cx="10800000" cy="26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2249765"/>
            <a:ext cx="409523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90" y="1220041"/>
            <a:ext cx="352380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2126683"/>
            <a:ext cx="352380" cy="38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5826898"/>
            <a:ext cx="1952380" cy="3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3809" y="2230932"/>
            <a:ext cx="504760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81904" y="4004882"/>
            <a:ext cx="723809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43809" y="4920469"/>
            <a:ext cx="1752380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3809" y="1200947"/>
            <a:ext cx="409523" cy="362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1286643"/>
            <a:ext cx="1647619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192437"/>
            <a:ext cx="752380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77142" y="4032627"/>
            <a:ext cx="1533333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0952" y="4947955"/>
            <a:ext cx="1457142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4456" y="1207636"/>
            <a:ext cx="1194025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1240" y="2883272"/>
            <a:ext cx="1769249" cy="42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0810" y="4558909"/>
            <a:ext cx="1010999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16749" y="5492727"/>
            <a:ext cx="1010999" cy="33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4088161"/>
            <a:ext cx="1666666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00" y="5022057"/>
            <a:ext cx="133333" cy="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24761" y="5117352"/>
            <a:ext cx="1838095" cy="36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1229186"/>
            <a:ext cx="1533333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3162846"/>
            <a:ext cx="771428" cy="28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0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663440" y="4808220"/>
            <a:ext cx="208534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597340"/>
            <a:ext cx="10800000" cy="75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2210360"/>
            <a:ext cx="628571" cy="37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3105790"/>
            <a:ext cx="742857" cy="38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7619" y="4925228"/>
            <a:ext cx="133333" cy="6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10476" y="4925228"/>
            <a:ext cx="1600000" cy="4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1191376"/>
            <a:ext cx="133333" cy="7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1191376"/>
            <a:ext cx="2238095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3900200"/>
            <a:ext cx="1428571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