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7" r:id="rId5"/>
    <p:sldId id="386" r:id="rId6"/>
    <p:sldId id="385" r:id="rId7"/>
    <p:sldId id="384" r:id="rId8"/>
    <p:sldId id="383" r:id="rId9"/>
    <p:sldId id="382" r:id="rId10"/>
    <p:sldId id="381" r:id="rId11"/>
    <p:sldId id="380" r:id="rId12"/>
    <p:sldId id="379" r:id="rId13"/>
    <p:sldId id="378" r:id="rId14"/>
    <p:sldId id="377" r:id="rId15"/>
    <p:sldId id="376" r:id="rId16"/>
    <p:sldId id="375" r:id="rId17"/>
    <p:sldId id="374" r:id="rId18"/>
    <p:sldId id="372" r:id="rId19"/>
    <p:sldId id="371" r:id="rId20"/>
    <p:sldId id="370" r:id="rId21"/>
    <p:sldId id="369" r:id="rId22"/>
    <p:sldId id="368" r:id="rId23"/>
    <p:sldId id="367" r:id="rId24"/>
    <p:sldId id="366" r:id="rId25"/>
    <p:sldId id="365" r:id="rId26"/>
    <p:sldId id="364" r:id="rId27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3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2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37970" y="2947670"/>
            <a:ext cx="9115425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3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20000" y="1305851"/>
            <a:ext cx="133333" cy="76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20000" y="1296312"/>
            <a:ext cx="1857142" cy="467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062857" y="4138815"/>
            <a:ext cx="1028571" cy="267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434285" y="4940057"/>
            <a:ext cx="133333" cy="76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024761" y="4940057"/>
            <a:ext cx="1904761" cy="467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139047" y="4940057"/>
            <a:ext cx="561904" cy="381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0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767619" y="4697574"/>
            <a:ext cx="352380" cy="381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9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05714" y="2183016"/>
            <a:ext cx="295238" cy="371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81904" y="3994773"/>
            <a:ext cx="323809" cy="371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1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10476" y="3116392"/>
            <a:ext cx="361904" cy="362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9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48571" y="2905853"/>
            <a:ext cx="419047" cy="371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2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75" y="3428815"/>
            <a:ext cx="10800000" cy="3561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833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18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69148" y="2058120"/>
            <a:ext cx="124466" cy="71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04638" y="2058120"/>
            <a:ext cx="1751424" cy="4362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859057" y="3740717"/>
            <a:ext cx="960172" cy="347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72380" y="1363553"/>
            <a:ext cx="1000000" cy="372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05714" y="3158969"/>
            <a:ext cx="1400000" cy="382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29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640174" y="4502031"/>
            <a:ext cx="1712831" cy="361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226797" y="5377768"/>
            <a:ext cx="126208" cy="63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649843" y="5468050"/>
            <a:ext cx="1235041" cy="343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6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77142" y="1191278"/>
            <a:ext cx="1400000" cy="333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186666" y="2945506"/>
            <a:ext cx="761904" cy="371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946559"/>
            <a:ext cx="1647619" cy="266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329523" y="4747402"/>
            <a:ext cx="1828572" cy="371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5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96190" y="4841193"/>
            <a:ext cx="1619047" cy="362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1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96190" y="2116193"/>
            <a:ext cx="1666666" cy="324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281904" y="3908762"/>
            <a:ext cx="685714" cy="333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4766907"/>
            <a:ext cx="1638095" cy="457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1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72380" y="5682827"/>
            <a:ext cx="1971428" cy="457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8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05714" y="3069659"/>
            <a:ext cx="1095238" cy="371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52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16855" y="1134000"/>
            <a:ext cx="989931" cy="35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34792" y="3672000"/>
            <a:ext cx="1952865" cy="44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59838" y="5472000"/>
            <a:ext cx="548962" cy="26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5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15238" y="1362822"/>
            <a:ext cx="133333" cy="76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24761" y="1362822"/>
            <a:ext cx="2333333" cy="467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443809" y="3183483"/>
            <a:ext cx="2085714" cy="467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586666" y="4108112"/>
            <a:ext cx="133333" cy="66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853333" y="4108112"/>
            <a:ext cx="1761904" cy="457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9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2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53333" y="1305534"/>
            <a:ext cx="723809" cy="381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67619" y="3144736"/>
            <a:ext cx="1419047" cy="381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834285" y="4059573"/>
            <a:ext cx="142857" cy="76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843809" y="4154868"/>
            <a:ext cx="390476" cy="276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100952" y="4974409"/>
            <a:ext cx="133333" cy="66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786666" y="4974409"/>
            <a:ext cx="742857" cy="371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6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43809" y="1229503"/>
            <a:ext cx="504761" cy="333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39047" y="1229503"/>
            <a:ext cx="790475" cy="419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53333" y="3022490"/>
            <a:ext cx="133333" cy="76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700952" y="3117862"/>
            <a:ext cx="1838095" cy="276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300952" y="4844089"/>
            <a:ext cx="133333" cy="76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567619" y="4844089"/>
            <a:ext cx="1752380" cy="467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48571" y="1152952"/>
            <a:ext cx="1800000" cy="380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15238" y="3086285"/>
            <a:ext cx="1276190" cy="361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443809" y="3905333"/>
            <a:ext cx="133333" cy="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967619" y="4000571"/>
            <a:ext cx="1895238" cy="276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6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58095" y="3926136"/>
            <a:ext cx="133333" cy="76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005714" y="3926136"/>
            <a:ext cx="1866666" cy="381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81904" y="4831436"/>
            <a:ext cx="133333" cy="76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281904" y="4936260"/>
            <a:ext cx="1295238" cy="362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3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77142" y="1420139"/>
            <a:ext cx="1152380" cy="276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67619" y="3145954"/>
            <a:ext cx="133333" cy="76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100952" y="3241303"/>
            <a:ext cx="2009523" cy="362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434285" y="4957582"/>
            <a:ext cx="1904761" cy="371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2023-12-18T02:38:39Z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