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3" r:id="rId4"/>
    <p:sldId id="422" r:id="rId5"/>
    <p:sldId id="421" r:id="rId6"/>
    <p:sldId id="420" r:id="rId7"/>
    <p:sldId id="419" r:id="rId8"/>
    <p:sldId id="418" r:id="rId9"/>
    <p:sldId id="417" r:id="rId10"/>
    <p:sldId id="416" r:id="rId11"/>
    <p:sldId id="415" r:id="rId12"/>
    <p:sldId id="414" r:id="rId13"/>
    <p:sldId id="412" r:id="rId14"/>
    <p:sldId id="411" r:id="rId15"/>
    <p:sldId id="410" r:id="rId16"/>
    <p:sldId id="409" r:id="rId17"/>
    <p:sldId id="408" r:id="rId18"/>
    <p:sldId id="407" r:id="rId19"/>
    <p:sldId id="406" r:id="rId20"/>
    <p:sldId id="405" r:id="rId21"/>
    <p:sldId id="404" r:id="rId22"/>
    <p:sldId id="403" r:id="rId23"/>
    <p:sldId id="402" r:id="rId24"/>
    <p:sldId id="401" r:id="rId25"/>
    <p:sldId id="400" r:id="rId26"/>
    <p:sldId id="399" r:id="rId27"/>
    <p:sldId id="398" r:id="rId28"/>
    <p:sldId id="397" r:id="rId29"/>
    <p:sldId id="396" r:id="rId30"/>
    <p:sldId id="395" r:id="rId31"/>
    <p:sldId id="394" r:id="rId32"/>
    <p:sldId id="393" r:id="rId33"/>
    <p:sldId id="392" r:id="rId34"/>
    <p:sldId id="391" r:id="rId35"/>
    <p:sldId id="390" r:id="rId36"/>
    <p:sldId id="389" r:id="rId37"/>
    <p:sldId id="388" r:id="rId38"/>
    <p:sldId id="387" r:id="rId39"/>
    <p:sldId id="385" r:id="rId40"/>
    <p:sldId id="384" r:id="rId41"/>
    <p:sldId id="382" r:id="rId42"/>
    <p:sldId id="381" r:id="rId43"/>
    <p:sldId id="380" r:id="rId44"/>
    <p:sldId id="378" r:id="rId45"/>
    <p:sldId id="377" r:id="rId46"/>
    <p:sldId id="376" r:id="rId47"/>
    <p:sldId id="375" r:id="rId48"/>
    <p:sldId id="373" r:id="rId49"/>
    <p:sldId id="372" r:id="rId50"/>
    <p:sldId id="371" r:id="rId51"/>
    <p:sldId id="370" r:id="rId52"/>
    <p:sldId id="369" r:id="rId53"/>
    <p:sldId id="368" r:id="rId54"/>
    <p:sldId id="367" r:id="rId55"/>
    <p:sldId id="366" r:id="rId56"/>
    <p:sldId id="365" r:id="rId57"/>
    <p:sldId id="364" r:id="rId58"/>
  </p:sldIdLst>
  <p:sldSz cx="12192000" cy="6858000"/>
  <p:notesSz cx="6858000" cy="9144000"/>
  <p:custDataLst>
    <p:tags r:id="rId6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4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44.png"/><Relationship Id="rId2" Type="http://schemas.openxmlformats.org/officeDocument/2006/relationships/tags" Target="../tags/tag5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tags" Target="../tags/tag7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53.png"/><Relationship Id="rId2" Type="http://schemas.openxmlformats.org/officeDocument/2006/relationships/tags" Target="../tags/tag8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132780"/>
            <a:ext cx="10800000" cy="281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5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82064"/>
            <a:ext cx="333333" cy="286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0245"/>
            <a:ext cx="10800000" cy="4519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7" y="1844198"/>
            <a:ext cx="333333" cy="295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863" y="4046755"/>
            <a:ext cx="285714" cy="305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229040"/>
            <a:ext cx="10800000" cy="1412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215244" y="5334012"/>
            <a:ext cx="333333" cy="28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4784890"/>
            <a:ext cx="295238" cy="305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86666" y="4794422"/>
            <a:ext cx="333333" cy="28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00952" y="4794422"/>
            <a:ext cx="247619" cy="28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58095" y="4794422"/>
            <a:ext cx="295238" cy="28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53333" y="4794422"/>
            <a:ext cx="266666" cy="28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849834"/>
            <a:ext cx="266666" cy="295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15150"/>
            <a:ext cx="285714" cy="305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067439"/>
            <a:ext cx="295238" cy="295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34208"/>
            <a:ext cx="333333" cy="295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3915966"/>
            <a:ext cx="295238" cy="295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00974"/>
            <a:ext cx="285714" cy="305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6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877909"/>
            <a:ext cx="276190" cy="28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057771"/>
            <a:ext cx="333333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72472"/>
            <a:ext cx="285714" cy="305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72005"/>
            <a:ext cx="295238" cy="295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43505"/>
            <a:ext cx="295238" cy="28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5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15179"/>
            <a:ext cx="333333" cy="2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3119697"/>
            <a:ext cx="333333" cy="286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59934"/>
            <a:ext cx="295238" cy="305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86362"/>
            <a:ext cx="276190" cy="285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00618"/>
            <a:ext cx="285714" cy="29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10389"/>
            <a:ext cx="285714" cy="295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01948"/>
            <a:ext cx="295238" cy="28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1628590"/>
            <a:ext cx="10800000" cy="266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6666" y="3965920"/>
            <a:ext cx="247619" cy="2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590"/>
            <a:ext cx="10800000" cy="4856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1585716"/>
            <a:ext cx="342857" cy="295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2282170"/>
            <a:ext cx="304761" cy="286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58095" y="2969083"/>
            <a:ext cx="276190" cy="295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301430"/>
            <a:ext cx="10800000" cy="1502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796196" y="6268009"/>
            <a:ext cx="295238" cy="306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10549"/>
            <a:ext cx="285714" cy="295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2546424"/>
            <a:ext cx="333333" cy="295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408795" y="2493010"/>
            <a:ext cx="2038350" cy="2341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200"/>
            <a:ext cx="10800000" cy="475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4648846"/>
            <a:ext cx="295238" cy="29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5344208"/>
            <a:ext cx="276190" cy="28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809" y="6020519"/>
            <a:ext cx="285714" cy="304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276984"/>
            <a:ext cx="333333" cy="29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1972729"/>
            <a:ext cx="276190" cy="285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658944"/>
            <a:ext cx="295238" cy="29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7619" y="3354689"/>
            <a:ext cx="333333" cy="285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4040904"/>
            <a:ext cx="285714" cy="304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6190" y="4727118"/>
            <a:ext cx="295238" cy="29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58196"/>
            <a:ext cx="276190" cy="286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1945068"/>
            <a:ext cx="285714" cy="295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7619" y="2631941"/>
            <a:ext cx="333333" cy="295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190" y="3318813"/>
            <a:ext cx="285714" cy="30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7619" y="4702097"/>
            <a:ext cx="333333" cy="295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6190" y="5398509"/>
            <a:ext cx="295238" cy="286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4044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2460"/>
            <a:ext cx="10800000" cy="200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3596190" y="4833533"/>
            <a:ext cx="1561904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024761" y="5500645"/>
            <a:ext cx="780952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9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00952" y="1162835"/>
            <a:ext cx="1323809" cy="29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24761" y="3166613"/>
            <a:ext cx="590476" cy="30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48571" y="3844081"/>
            <a:ext cx="1209523" cy="29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53333" y="5179933"/>
            <a:ext cx="1066666" cy="36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0000" y="1067316"/>
            <a:ext cx="704761" cy="29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48571" y="1734529"/>
            <a:ext cx="466666" cy="29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9047" y="3107083"/>
            <a:ext cx="628571" cy="333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00952" y="3107083"/>
            <a:ext cx="647619" cy="324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91428" y="2565003"/>
            <a:ext cx="980952" cy="21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58095" y="4491870"/>
            <a:ext cx="428571" cy="295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3867263"/>
            <a:ext cx="295238" cy="295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9523" y="1829526"/>
            <a:ext cx="723809" cy="28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1428" y="1267403"/>
            <a:ext cx="476190" cy="219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43809" y="3868857"/>
            <a:ext cx="828571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43809" y="4655179"/>
            <a:ext cx="4038096" cy="362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1105498"/>
            <a:ext cx="3638095" cy="362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91428" y="3212860"/>
            <a:ext cx="1447619" cy="295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10476" y="3212860"/>
            <a:ext cx="647619" cy="295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10476" y="3212860"/>
            <a:ext cx="2276190" cy="305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48571" y="3251003"/>
            <a:ext cx="1000000" cy="333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714" y="1181932"/>
            <a:ext cx="5733333" cy="362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05714" y="3290795"/>
            <a:ext cx="6790476" cy="362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915" y="1219835"/>
            <a:ext cx="968057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1916830"/>
            <a:ext cx="10495238" cy="36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2623068"/>
            <a:ext cx="10466666" cy="36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3329305"/>
            <a:ext cx="10476190" cy="36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025998"/>
            <a:ext cx="10495238" cy="372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732235"/>
            <a:ext cx="7695238" cy="372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00771"/>
            <a:ext cx="276190" cy="285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96410"/>
            <a:ext cx="342857" cy="28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4097842"/>
            <a:ext cx="266666" cy="29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982989"/>
            <a:ext cx="266666" cy="295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4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15285"/>
            <a:ext cx="333333" cy="296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2023-12-17T07:32:48Z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