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3875" y="2319020"/>
            <a:ext cx="1114425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1220058"/>
            <a:ext cx="1142857" cy="4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809" y="1220058"/>
            <a:ext cx="628571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238" y="1325006"/>
            <a:ext cx="904761" cy="35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9523" y="1220058"/>
            <a:ext cx="800000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20000" y="1220058"/>
            <a:ext cx="323809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67619" y="3624319"/>
            <a:ext cx="923809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91428" y="3633859"/>
            <a:ext cx="1866666" cy="4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9523" y="3633859"/>
            <a:ext cx="800000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00952" y="3729266"/>
            <a:ext cx="285714" cy="27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77142" y="3729266"/>
            <a:ext cx="1628571" cy="362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0952" y="2783579"/>
            <a:ext cx="666666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476" y="2878925"/>
            <a:ext cx="904761" cy="36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05714" y="2783579"/>
            <a:ext cx="1142856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689369"/>
            <a:ext cx="914285" cy="2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0000" y="5195840"/>
            <a:ext cx="1133333" cy="45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15238" y="5195840"/>
            <a:ext cx="2285714" cy="45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10476" y="5195840"/>
            <a:ext cx="809523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00952" y="5195840"/>
            <a:ext cx="333333" cy="37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6666" y="1258154"/>
            <a:ext cx="771428" cy="410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0000" y="2860618"/>
            <a:ext cx="1933333" cy="4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10476" y="3690466"/>
            <a:ext cx="771428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48571" y="5350161"/>
            <a:ext cx="1047619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1277340"/>
            <a:ext cx="1942856" cy="477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0000" y="2947169"/>
            <a:ext cx="1095238" cy="37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2839366"/>
            <a:ext cx="133333" cy="7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2944168"/>
            <a:ext cx="1161904" cy="2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9523" y="4497131"/>
            <a:ext cx="133333" cy="7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20000" y="4544768"/>
            <a:ext cx="504761" cy="333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15238" y="4497131"/>
            <a:ext cx="1247619" cy="38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15238" y="1286572"/>
            <a:ext cx="514285" cy="33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8571" y="1238909"/>
            <a:ext cx="1419046" cy="467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2380" y="3717359"/>
            <a:ext cx="1819047" cy="476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77142" y="5376014"/>
            <a:ext cx="1028571" cy="45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060390"/>
            <a:ext cx="10800000" cy="232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1257809"/>
            <a:ext cx="2438095" cy="4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34230" y="2037715"/>
            <a:ext cx="451167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76770" y="3668395"/>
            <a:ext cx="306705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06030" y="4478020"/>
            <a:ext cx="266636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24855" y="5278120"/>
            <a:ext cx="441896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348865" y="5188585"/>
            <a:ext cx="668401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