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5295" y="2733675"/>
            <a:ext cx="6200775" cy="1390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967619" y="2124596"/>
            <a:ext cx="1638095" cy="371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83115" y="2124710"/>
            <a:ext cx="684530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20000" y="3067629"/>
            <a:ext cx="1695237" cy="33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86666" y="3924932"/>
            <a:ext cx="2009523" cy="371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43809" y="4820338"/>
            <a:ext cx="133333" cy="76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643809" y="4810812"/>
            <a:ext cx="2419047" cy="381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91428" y="1315226"/>
            <a:ext cx="523809" cy="381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00952" y="2211427"/>
            <a:ext cx="714285" cy="381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81904" y="3222037"/>
            <a:ext cx="609523" cy="276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0476" y="3040256"/>
            <a:ext cx="304761" cy="37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666" y="4031494"/>
            <a:ext cx="285714" cy="266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10476" y="5737567"/>
            <a:ext cx="304761" cy="37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10476" y="1181648"/>
            <a:ext cx="790476" cy="381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58095" y="2182242"/>
            <a:ext cx="285714" cy="276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39047" y="3878489"/>
            <a:ext cx="790476" cy="381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10476" y="4793318"/>
            <a:ext cx="304761" cy="371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24761" y="5784383"/>
            <a:ext cx="580952" cy="266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2154222"/>
            <a:ext cx="923809" cy="37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48571" y="3956159"/>
            <a:ext cx="790476" cy="37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120000" y="4539843"/>
            <a:ext cx="133333" cy="76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62857" y="4539843"/>
            <a:ext cx="1780952" cy="37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00952" y="1219908"/>
            <a:ext cx="2000000" cy="371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62857" y="3098294"/>
            <a:ext cx="1571428" cy="276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20845" y="4676775"/>
            <a:ext cx="1194435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1238711"/>
            <a:ext cx="771428" cy="381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1904" y="2134100"/>
            <a:ext cx="876190" cy="371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0476" y="1344360"/>
            <a:ext cx="1104761" cy="276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58095" y="2136818"/>
            <a:ext cx="2028571" cy="381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50660" y="3022600"/>
            <a:ext cx="760095" cy="37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86666" y="4008167"/>
            <a:ext cx="609523" cy="276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43809" y="1343491"/>
            <a:ext cx="1571428" cy="276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10476" y="2134100"/>
            <a:ext cx="1476190" cy="371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62857" y="3915354"/>
            <a:ext cx="1419047" cy="371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2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