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42970" y="2924175"/>
            <a:ext cx="530542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7365" y="2021205"/>
            <a:ext cx="9406890" cy="534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62857" y="2975508"/>
            <a:ext cx="504761" cy="324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929765" y="2927985"/>
            <a:ext cx="3178810" cy="421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777365" y="4673600"/>
            <a:ext cx="7572375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  <p:bldP spid="12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910715" y="2944495"/>
            <a:ext cx="9078595" cy="540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3859530"/>
            <a:ext cx="10477500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90" y="4735830"/>
            <a:ext cx="10322560" cy="473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81904" y="5707864"/>
            <a:ext cx="780952" cy="276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644015" y="5612765"/>
            <a:ext cx="9345295" cy="445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1" grpId="0" bldLvl="0" animBg="1"/>
      <p:bldP spid="28" grpId="0" animBg="1"/>
      <p:bldP spid="2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00785"/>
            <a:ext cx="10396855" cy="45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2058670"/>
            <a:ext cx="10294620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90" y="2944495"/>
            <a:ext cx="10467975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81990" y="3758565"/>
            <a:ext cx="10408285" cy="520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0" grpId="0" bldLvl="0" animBg="1"/>
      <p:bldP spid="2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9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00785"/>
            <a:ext cx="10428605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1979295"/>
            <a:ext cx="10379075" cy="579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90" y="2838450"/>
            <a:ext cx="10248900" cy="526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81990" y="3772535"/>
            <a:ext cx="10333990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681990" y="4696460"/>
            <a:ext cx="8166735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7" grpId="0" bldLvl="0" animBg="1"/>
      <p:bldP spid="25" grpId="0" bldLvl="0" animBg="1"/>
      <p:bldP spid="3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7353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510280" y="3768725"/>
            <a:ext cx="3753485" cy="54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970020" y="4727575"/>
            <a:ext cx="4159885" cy="390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500755" y="1162685"/>
            <a:ext cx="2747645" cy="4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19805" y="2097405"/>
            <a:ext cx="2066290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005455" y="2912110"/>
            <a:ext cx="3765550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5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758315" y="3833495"/>
            <a:ext cx="9196705" cy="488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43330" y="4453890"/>
            <a:ext cx="3245485" cy="715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52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8945" y="1971040"/>
            <a:ext cx="8775700" cy="413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224280" y="2790190"/>
            <a:ext cx="4565650" cy="36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800225" y="5274310"/>
            <a:ext cx="8628380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242060" y="6073140"/>
            <a:ext cx="5243830" cy="499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8" grpId="0" bldLvl="0" animBg="1"/>
      <p:bldP spid="2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2023-12-18T02:26:06Z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