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9" r:id="rId5"/>
    <p:sldId id="388" r:id="rId6"/>
    <p:sldId id="387" r:id="rId7"/>
    <p:sldId id="386" r:id="rId8"/>
    <p:sldId id="385" r:id="rId9"/>
    <p:sldId id="384" r:id="rId10"/>
    <p:sldId id="383" r:id="rId11"/>
    <p:sldId id="382" r:id="rId12"/>
    <p:sldId id="381" r:id="rId13"/>
    <p:sldId id="380" r:id="rId14"/>
    <p:sldId id="379" r:id="rId15"/>
    <p:sldId id="378" r:id="rId16"/>
    <p:sldId id="377" r:id="rId17"/>
    <p:sldId id="376" r:id="rId18"/>
    <p:sldId id="375" r:id="rId19"/>
    <p:sldId id="374" r:id="rId20"/>
    <p:sldId id="373" r:id="rId21"/>
    <p:sldId id="372" r:id="rId22"/>
    <p:sldId id="371" r:id="rId23"/>
    <p:sldId id="370" r:id="rId24"/>
    <p:sldId id="369" r:id="rId25"/>
    <p:sldId id="368" r:id="rId26"/>
    <p:sldId id="367" r:id="rId27"/>
    <p:sldId id="366" r:id="rId28"/>
    <p:sldId id="365" r:id="rId29"/>
    <p:sldId id="364" r:id="rId30"/>
  </p:sldIdLst>
  <p:sldSz cx="12192000" cy="6858000"/>
  <p:notesSz cx="6858000" cy="9144000"/>
  <p:custDataLst>
    <p:tags r:id="rId3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81300" y="2776220"/>
            <a:ext cx="6629400" cy="1304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6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3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34285" y="1372633"/>
            <a:ext cx="1085714" cy="372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96190" y="2288366"/>
            <a:ext cx="819047" cy="333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58095" y="2240671"/>
            <a:ext cx="523809" cy="381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872355" y="2971800"/>
            <a:ext cx="2783205" cy="638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052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81740" y="1350000"/>
            <a:ext cx="710950" cy="251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45681" y="1350000"/>
            <a:ext cx="1475898" cy="251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681864" y="2907000"/>
            <a:ext cx="1412902" cy="43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113834" y="3726000"/>
            <a:ext cx="1484897" cy="36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832716" y="3825000"/>
            <a:ext cx="584959" cy="34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999740" y="5373370"/>
            <a:ext cx="5265420" cy="360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2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29523" y="1296104"/>
            <a:ext cx="1352380" cy="371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29523" y="1391429"/>
            <a:ext cx="619047" cy="362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205714" y="3078678"/>
            <a:ext cx="780953" cy="419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48571" y="4012862"/>
            <a:ext cx="1285714" cy="362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6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689090" y="1181735"/>
            <a:ext cx="2868930" cy="457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212715" y="2865120"/>
            <a:ext cx="3183890" cy="511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51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185045" y="4328072"/>
            <a:ext cx="301519" cy="367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305106" y="5176517"/>
            <a:ext cx="358054" cy="367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2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3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34285" y="1067296"/>
            <a:ext cx="323809" cy="362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091428" y="4459860"/>
            <a:ext cx="352380" cy="381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5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67619" y="3730037"/>
            <a:ext cx="419047" cy="372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7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9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5053333" y="4499202"/>
            <a:ext cx="1923809" cy="467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8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3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81904" y="2154325"/>
            <a:ext cx="1009523" cy="352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434285" y="3870605"/>
            <a:ext cx="2542857" cy="467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167619" y="5701303"/>
            <a:ext cx="1047619" cy="381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8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43809" y="2049693"/>
            <a:ext cx="1200000" cy="457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86666" y="3060628"/>
            <a:ext cx="1276190" cy="362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472380" y="3871282"/>
            <a:ext cx="1552380" cy="3814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15238" y="5797779"/>
            <a:ext cx="1304761" cy="276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2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77142" y="3088211"/>
            <a:ext cx="1400000" cy="333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571490" y="3796665"/>
            <a:ext cx="1434465" cy="626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6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62857" y="2166104"/>
            <a:ext cx="1057142" cy="372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9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34285" y="5000590"/>
            <a:ext cx="600000" cy="457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9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24761" y="3029553"/>
            <a:ext cx="1047619" cy="371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24761" y="4953746"/>
            <a:ext cx="771428" cy="352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3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15238" y="2257930"/>
            <a:ext cx="1580952" cy="457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170035" y="3140075"/>
            <a:ext cx="1045210" cy="403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1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62857" y="2038906"/>
            <a:ext cx="876190" cy="371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29523" y="4782378"/>
            <a:ext cx="1104761" cy="352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5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62857" y="1181698"/>
            <a:ext cx="1457142" cy="371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00952" y="2935537"/>
            <a:ext cx="1800000" cy="381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3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11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64737" y="1151439"/>
            <a:ext cx="1130126" cy="340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957902" y="2721532"/>
            <a:ext cx="125569" cy="62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747052" y="2721532"/>
            <a:ext cx="2125714" cy="430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114792" y="3546953"/>
            <a:ext cx="591971" cy="349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733670" y="5206766"/>
            <a:ext cx="1058372" cy="349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9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77142" y="1200632"/>
            <a:ext cx="2000000" cy="3810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939047" y="2991591"/>
            <a:ext cx="1657142" cy="371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662857" y="4782549"/>
            <a:ext cx="1304761" cy="371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9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96190" y="1286461"/>
            <a:ext cx="1666666" cy="457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034285" y="3020763"/>
            <a:ext cx="742857" cy="381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6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67619" y="1325294"/>
            <a:ext cx="952380" cy="372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72380" y="2184657"/>
            <a:ext cx="885714" cy="381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377142" y="3941579"/>
            <a:ext cx="1514285" cy="372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2023-12-18T02:18:17Z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