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2825" y="3014345"/>
            <a:ext cx="50863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2135402"/>
            <a:ext cx="323809" cy="371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58095" y="4824579"/>
            <a:ext cx="409523" cy="362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988211"/>
            <a:ext cx="323809" cy="372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62857" y="4705795"/>
            <a:ext cx="361904" cy="36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05714" y="2116729"/>
            <a:ext cx="304761" cy="362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91428" y="3816093"/>
            <a:ext cx="409523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2087953"/>
            <a:ext cx="352380" cy="381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9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67619" y="2221059"/>
            <a:ext cx="1952380" cy="381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4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3089450"/>
            <a:ext cx="1809523" cy="46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81904" y="3986028"/>
            <a:ext cx="2047619" cy="381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5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9517" y="3551631"/>
            <a:ext cx="123652" cy="6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2871" y="3551631"/>
            <a:ext cx="856734" cy="34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38843" y="4373226"/>
            <a:ext cx="733081" cy="35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96787" y="6025251"/>
            <a:ext cx="1333679" cy="34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4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5836" y="1089551"/>
            <a:ext cx="1490536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7112" y="3612376"/>
            <a:ext cx="1246630" cy="434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39931" y="5294260"/>
            <a:ext cx="1093060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54844" y="6225626"/>
            <a:ext cx="1020791" cy="262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72380" y="3890907"/>
            <a:ext cx="133333" cy="7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2380" y="3986296"/>
            <a:ext cx="428571" cy="26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86666" y="4768487"/>
            <a:ext cx="1142857" cy="38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10476" y="2973069"/>
            <a:ext cx="1047619" cy="3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05714" y="3859257"/>
            <a:ext cx="800000" cy="37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6666" y="2154633"/>
            <a:ext cx="514285" cy="33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2058006"/>
            <a:ext cx="361904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7142" y="1258010"/>
            <a:ext cx="352380" cy="381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39047" y="2238784"/>
            <a:ext cx="409523" cy="361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