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1" r:id="rId4"/>
    <p:sldId id="420" r:id="rId5"/>
    <p:sldId id="419" r:id="rId6"/>
    <p:sldId id="418" r:id="rId7"/>
    <p:sldId id="417" r:id="rId8"/>
    <p:sldId id="416" r:id="rId9"/>
    <p:sldId id="415" r:id="rId10"/>
    <p:sldId id="414" r:id="rId11"/>
    <p:sldId id="413" r:id="rId12"/>
    <p:sldId id="412" r:id="rId13"/>
    <p:sldId id="411" r:id="rId14"/>
    <p:sldId id="410" r:id="rId15"/>
    <p:sldId id="409" r:id="rId16"/>
    <p:sldId id="408" r:id="rId17"/>
    <p:sldId id="407" r:id="rId18"/>
    <p:sldId id="406" r:id="rId19"/>
    <p:sldId id="404" r:id="rId20"/>
    <p:sldId id="403" r:id="rId21"/>
    <p:sldId id="402" r:id="rId22"/>
    <p:sldId id="401" r:id="rId23"/>
    <p:sldId id="400" r:id="rId24"/>
    <p:sldId id="398" r:id="rId25"/>
    <p:sldId id="397" r:id="rId26"/>
    <p:sldId id="396" r:id="rId27"/>
    <p:sldId id="395" r:id="rId28"/>
    <p:sldId id="394" r:id="rId29"/>
    <p:sldId id="393" r:id="rId30"/>
    <p:sldId id="392" r:id="rId31"/>
    <p:sldId id="391" r:id="rId32"/>
    <p:sldId id="390" r:id="rId33"/>
    <p:sldId id="389" r:id="rId34"/>
    <p:sldId id="388" r:id="rId35"/>
    <p:sldId id="387" r:id="rId36"/>
    <p:sldId id="385" r:id="rId37"/>
    <p:sldId id="384" r:id="rId38"/>
    <p:sldId id="383" r:id="rId39"/>
    <p:sldId id="382" r:id="rId40"/>
    <p:sldId id="381" r:id="rId41"/>
    <p:sldId id="380" r:id="rId42"/>
    <p:sldId id="379" r:id="rId43"/>
    <p:sldId id="378" r:id="rId44"/>
    <p:sldId id="377" r:id="rId45"/>
    <p:sldId id="376" r:id="rId46"/>
    <p:sldId id="375" r:id="rId47"/>
    <p:sldId id="374" r:id="rId48"/>
    <p:sldId id="373" r:id="rId49"/>
    <p:sldId id="372" r:id="rId50"/>
    <p:sldId id="371" r:id="rId51"/>
    <p:sldId id="370" r:id="rId52"/>
    <p:sldId id="368" r:id="rId53"/>
    <p:sldId id="367" r:id="rId54"/>
    <p:sldId id="366" r:id="rId55"/>
    <p:sldId id="365" r:id="rId56"/>
    <p:sldId id="364" r:id="rId57"/>
  </p:sldIdLst>
  <p:sldSz cx="12192000" cy="6858000"/>
  <p:notesSz cx="6858000" cy="9144000"/>
  <p:custDataLst>
    <p:tags r:id="rId6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6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3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4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tags" Target="../tags/tag5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345"/>
            <a:ext cx="10800000" cy="284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3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88276"/>
            <a:ext cx="266666" cy="286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4083520"/>
            <a:ext cx="295238" cy="30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5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29530"/>
            <a:ext cx="285714" cy="295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4735589"/>
            <a:ext cx="295238" cy="304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15238" y="4745117"/>
            <a:ext cx="276190" cy="28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91428" y="4745117"/>
            <a:ext cx="295238" cy="28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77142" y="4745117"/>
            <a:ext cx="247619" cy="28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05714" y="4745117"/>
            <a:ext cx="333333" cy="28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7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3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915556"/>
            <a:ext cx="266666" cy="285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3354717"/>
            <a:ext cx="295238" cy="285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4653095"/>
            <a:ext cx="10800000" cy="84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076966"/>
            <a:ext cx="285714" cy="30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19755"/>
            <a:ext cx="295238" cy="29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344730"/>
            <a:ext cx="285714" cy="304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3963637"/>
            <a:ext cx="266666" cy="29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8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20149"/>
            <a:ext cx="295238" cy="304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5156650"/>
            <a:ext cx="10800000" cy="142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34160"/>
            <a:ext cx="276190" cy="28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53108"/>
            <a:ext cx="295238" cy="28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095993"/>
            <a:ext cx="333333" cy="29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2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1274" y="1173951"/>
            <a:ext cx="307179" cy="263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048273"/>
            <a:ext cx="285714" cy="295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383052"/>
            <a:ext cx="276190" cy="295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810537"/>
            <a:ext cx="333333" cy="285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201747"/>
            <a:ext cx="333333" cy="295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62617"/>
            <a:ext cx="295238" cy="285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34044"/>
            <a:ext cx="276190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5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067453"/>
            <a:ext cx="333333" cy="286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25"/>
            <a:ext cx="10800000" cy="69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1114972"/>
            <a:ext cx="304761" cy="28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10476" y="2535167"/>
            <a:ext cx="266666" cy="2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62857" y="3964894"/>
            <a:ext cx="247619" cy="28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43809" y="4670226"/>
            <a:ext cx="295238" cy="305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91428" y="1933909"/>
            <a:ext cx="342857" cy="285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9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6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43524"/>
            <a:ext cx="333333" cy="28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821211"/>
            <a:ext cx="276190" cy="28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408795" y="1196340"/>
            <a:ext cx="2110105" cy="206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53044"/>
            <a:ext cx="276190" cy="285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1848635"/>
            <a:ext cx="333333" cy="285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534698"/>
            <a:ext cx="285714" cy="304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7619" y="3239818"/>
            <a:ext cx="333333" cy="295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5714" y="3935410"/>
            <a:ext cx="276190" cy="295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714" y="4631002"/>
            <a:ext cx="276190" cy="285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62925"/>
            <a:ext cx="285714" cy="30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1869347"/>
            <a:ext cx="295238" cy="295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566224"/>
            <a:ext cx="276190" cy="295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7619" y="3253554"/>
            <a:ext cx="333333" cy="295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3950431"/>
            <a:ext cx="285714" cy="30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029242"/>
            <a:ext cx="285714" cy="305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1735230"/>
            <a:ext cx="276190" cy="28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431677"/>
            <a:ext cx="295238" cy="28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6190" y="3109044"/>
            <a:ext cx="285714" cy="305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0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9523" y="1010169"/>
            <a:ext cx="971428" cy="29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81904" y="1687682"/>
            <a:ext cx="1076190" cy="29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96190" y="2365195"/>
            <a:ext cx="1342857" cy="29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81904" y="2441534"/>
            <a:ext cx="790476" cy="21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53333" y="3052250"/>
            <a:ext cx="1295238" cy="35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43809" y="4407276"/>
            <a:ext cx="1638095" cy="362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77142" y="5084789"/>
            <a:ext cx="1114285" cy="305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9523" y="1162595"/>
            <a:ext cx="1314285" cy="25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20000" y="1124476"/>
            <a:ext cx="1019047" cy="29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8571" y="2506293"/>
            <a:ext cx="1342857" cy="36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96190" y="3220287"/>
            <a:ext cx="419047" cy="2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04440" y="4441190"/>
            <a:ext cx="46291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77142" y="4601650"/>
            <a:ext cx="980952" cy="2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5325674"/>
            <a:ext cx="704761" cy="257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9523" y="1801382"/>
            <a:ext cx="1333333" cy="362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15238" y="4565989"/>
            <a:ext cx="638095" cy="29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67619" y="3182844"/>
            <a:ext cx="4133333" cy="362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96190" y="5250746"/>
            <a:ext cx="3228571" cy="362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3868015"/>
            <a:ext cx="266666" cy="295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2420267"/>
            <a:ext cx="7628571" cy="362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58095" y="3801838"/>
            <a:ext cx="1180952" cy="295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10476" y="3801838"/>
            <a:ext cx="3047619" cy="362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229040"/>
            <a:ext cx="10800000" cy="540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53333" y="1162721"/>
            <a:ext cx="4504761" cy="362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1849317"/>
            <a:ext cx="4666666" cy="362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2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190" y="1124585"/>
            <a:ext cx="986091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11020"/>
            <a:ext cx="1064260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2497455"/>
            <a:ext cx="1057973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90" y="3175000"/>
            <a:ext cx="1057719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47065" y="3799205"/>
            <a:ext cx="10554970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1990" y="4399915"/>
            <a:ext cx="10520045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681990" y="5224780"/>
            <a:ext cx="1045273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681904" y="5911665"/>
            <a:ext cx="5104761" cy="362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6" grpId="0" bldLvl="0" animBg="1"/>
      <p:bldP spid="24" grpId="0" bldLvl="0" animBg="1"/>
      <p:bldP spid="28" grpId="0" bldLvl="0" animBg="1"/>
      <p:bldP spid="34" grpId="0" bldLvl="0" animBg="1"/>
      <p:bldP spid="41" grpId="0" bldLvl="0" animBg="1"/>
      <p:bldP spid="4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6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8095" y="1143837"/>
            <a:ext cx="3590476" cy="362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10476" y="1143837"/>
            <a:ext cx="5857142" cy="362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831187"/>
            <a:ext cx="10485714" cy="362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397760"/>
            <a:ext cx="10575290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3282258"/>
            <a:ext cx="1638095" cy="21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14996"/>
            <a:ext cx="333333" cy="29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2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935276"/>
            <a:ext cx="333333" cy="295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4872792"/>
            <a:ext cx="266666" cy="295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982062"/>
            <a:ext cx="295238" cy="29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4183236"/>
            <a:ext cx="295238" cy="30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267500"/>
            <a:ext cx="333333" cy="29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2023-12-17T07:30:38Z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