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5" r:id="rId5"/>
    <p:sldId id="374" r:id="rId6"/>
    <p:sldId id="373" r:id="rId7"/>
    <p:sldId id="372" r:id="rId8"/>
    <p:sldId id="371" r:id="rId9"/>
    <p:sldId id="369" r:id="rId10"/>
    <p:sldId id="368" r:id="rId11"/>
    <p:sldId id="367" r:id="rId12"/>
    <p:sldId id="366" r:id="rId13"/>
    <p:sldId id="365" r:id="rId14"/>
    <p:sldId id="364" r:id="rId15"/>
  </p:sldIdLst>
  <p:sldSz cx="12192000" cy="6858000"/>
  <p:notesSz cx="6858000" cy="9144000"/>
  <p:custDataLst>
    <p:tags r:id="rId1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4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3.xml"/><Relationship Id="rId3" Type="http://schemas.openxmlformats.org/officeDocument/2006/relationships/image" Target="../media/image10.png"/><Relationship Id="rId2" Type="http://schemas.openxmlformats.org/officeDocument/2006/relationships/tags" Target="../tags/tag2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095625" y="2909570"/>
            <a:ext cx="6000750" cy="10382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900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510476" y="1172571"/>
            <a:ext cx="1038095" cy="382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205714" y="2777139"/>
            <a:ext cx="1390476" cy="3342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967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807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225030" y="1248410"/>
            <a:ext cx="3741420" cy="4413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339047" y="2125332"/>
            <a:ext cx="628571" cy="3622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158095" y="2030015"/>
            <a:ext cx="3114285" cy="3717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5158105" y="4364990"/>
            <a:ext cx="4511675" cy="5086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8" grpId="0" animBg="1"/>
      <p:bldP spid="10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576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2358390" y="1144270"/>
            <a:ext cx="6365240" cy="5454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2358390" y="2772410"/>
            <a:ext cx="5743575" cy="4845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4177142" y="5115243"/>
            <a:ext cx="1847619" cy="4571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6234285" y="5115243"/>
            <a:ext cx="1133333" cy="3714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7520000" y="5105718"/>
            <a:ext cx="800000" cy="3809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  <p:bldP spid="15" grpId="0" animBg="1"/>
      <p:bldP spid="16" grpId="0" animBg="1"/>
      <p:bldP spid="1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374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9577142" y="4378499"/>
            <a:ext cx="914285" cy="3625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993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167619" y="1248432"/>
            <a:ext cx="1352380" cy="4194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653333" y="2764046"/>
            <a:ext cx="971428" cy="3812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110476" y="4327320"/>
            <a:ext cx="1542857" cy="3908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129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824761" y="1973052"/>
            <a:ext cx="1504761" cy="3813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643809" y="2754827"/>
            <a:ext cx="2838095" cy="3813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1989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958934" y="2668744"/>
            <a:ext cx="1231522" cy="2589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861777" y="4035069"/>
            <a:ext cx="1329686" cy="3572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343173" y="4133302"/>
            <a:ext cx="588988" cy="3393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058107" y="5588930"/>
            <a:ext cx="928103" cy="2589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380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348571" y="1229399"/>
            <a:ext cx="1409523" cy="3717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967619" y="2001599"/>
            <a:ext cx="1361904" cy="3717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329523" y="2792865"/>
            <a:ext cx="1466666" cy="4575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529523" y="4356331"/>
            <a:ext cx="1409523" cy="3717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139047" y="4356331"/>
            <a:ext cx="638095" cy="3717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483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4653095"/>
            <a:ext cx="10800000" cy="16258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auto">
          <a:xfrm>
            <a:off x="5529529" y="4978256"/>
            <a:ext cx="742857" cy="3347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735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634285" y="1153031"/>
            <a:ext cx="1914286" cy="4573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939047" y="2706094"/>
            <a:ext cx="1085714" cy="3715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967619" y="5145259"/>
            <a:ext cx="1209523" cy="2763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269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939047" y="1057765"/>
            <a:ext cx="1761904" cy="3716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643809" y="2601539"/>
            <a:ext cx="1409523" cy="3811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443809" y="4164373"/>
            <a:ext cx="904761" cy="3811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910476" y="5727206"/>
            <a:ext cx="1628571" cy="3716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3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2023-12-17T14:27:37Z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2052-12.1.0.16120</vt:lpwstr>
  </property>
</Properties>
</file>