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9870" y="3009900"/>
            <a:ext cx="91916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2422107"/>
            <a:ext cx="1800000" cy="419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67619" y="3357044"/>
            <a:ext cx="809522" cy="37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34285" y="4425545"/>
            <a:ext cx="1200001" cy="36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671945" y="5156835"/>
            <a:ext cx="4736465" cy="113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6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81904" y="2430884"/>
            <a:ext cx="133333" cy="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20000" y="2430884"/>
            <a:ext cx="1152380" cy="371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05714" y="4376064"/>
            <a:ext cx="133333" cy="6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77142" y="4376064"/>
            <a:ext cx="1714285" cy="45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46289" y="1316297"/>
            <a:ext cx="1022156" cy="36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0740" y="3261111"/>
            <a:ext cx="966402" cy="32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14047" y="5112872"/>
            <a:ext cx="1616865" cy="455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39047" y="2239712"/>
            <a:ext cx="133333" cy="6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34285" y="2239712"/>
            <a:ext cx="1723809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4761" y="4184173"/>
            <a:ext cx="1161904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9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0352" y="1323549"/>
            <a:ext cx="792303" cy="26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70934" y="3658197"/>
            <a:ext cx="576220" cy="432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89359" y="4559605"/>
            <a:ext cx="1035395" cy="26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53472" y="5271718"/>
            <a:ext cx="126048" cy="72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1203" y="5271718"/>
            <a:ext cx="1872717" cy="360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2087435"/>
            <a:ext cx="809523" cy="362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5238" y="3698621"/>
            <a:ext cx="142857" cy="7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24761" y="3698621"/>
            <a:ext cx="1552380" cy="38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60235" y="1988820"/>
            <a:ext cx="74739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24761" y="3776969"/>
            <a:ext cx="723809" cy="39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24761" y="4645174"/>
            <a:ext cx="3342857" cy="381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2380" y="1229447"/>
            <a:ext cx="1409523" cy="37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53333" y="2926696"/>
            <a:ext cx="1152380" cy="38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62857" y="4747901"/>
            <a:ext cx="552380" cy="27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81904" y="5596525"/>
            <a:ext cx="1095238" cy="27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00952" y="1172580"/>
            <a:ext cx="1133333" cy="372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96190" y="2920493"/>
            <a:ext cx="514285" cy="334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2060390"/>
            <a:ext cx="10800000" cy="2636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