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19" r:id="rId4"/>
    <p:sldId id="418" r:id="rId5"/>
    <p:sldId id="417" r:id="rId6"/>
    <p:sldId id="416" r:id="rId7"/>
    <p:sldId id="415" r:id="rId8"/>
    <p:sldId id="414" r:id="rId9"/>
    <p:sldId id="413" r:id="rId10"/>
    <p:sldId id="412" r:id="rId11"/>
    <p:sldId id="411" r:id="rId12"/>
    <p:sldId id="410" r:id="rId13"/>
    <p:sldId id="409" r:id="rId14"/>
    <p:sldId id="408" r:id="rId15"/>
    <p:sldId id="407" r:id="rId16"/>
    <p:sldId id="406" r:id="rId17"/>
    <p:sldId id="405" r:id="rId18"/>
    <p:sldId id="403" r:id="rId19"/>
    <p:sldId id="402" r:id="rId20"/>
    <p:sldId id="401" r:id="rId21"/>
    <p:sldId id="400" r:id="rId22"/>
    <p:sldId id="399" r:id="rId23"/>
    <p:sldId id="398" r:id="rId24"/>
    <p:sldId id="397" r:id="rId25"/>
    <p:sldId id="395" r:id="rId26"/>
    <p:sldId id="394" r:id="rId27"/>
    <p:sldId id="393" r:id="rId28"/>
    <p:sldId id="392" r:id="rId29"/>
    <p:sldId id="390" r:id="rId30"/>
    <p:sldId id="389" r:id="rId31"/>
    <p:sldId id="388" r:id="rId32"/>
    <p:sldId id="387" r:id="rId33"/>
    <p:sldId id="386" r:id="rId34"/>
    <p:sldId id="384" r:id="rId35"/>
    <p:sldId id="383" r:id="rId36"/>
    <p:sldId id="382" r:id="rId37"/>
    <p:sldId id="381" r:id="rId38"/>
    <p:sldId id="380" r:id="rId39"/>
    <p:sldId id="378" r:id="rId40"/>
    <p:sldId id="377" r:id="rId41"/>
    <p:sldId id="376" r:id="rId42"/>
    <p:sldId id="375" r:id="rId43"/>
    <p:sldId id="374" r:id="rId44"/>
    <p:sldId id="373" r:id="rId45"/>
    <p:sldId id="372" r:id="rId46"/>
    <p:sldId id="371" r:id="rId47"/>
    <p:sldId id="370" r:id="rId48"/>
    <p:sldId id="369" r:id="rId49"/>
    <p:sldId id="368" r:id="rId50"/>
    <p:sldId id="367" r:id="rId51"/>
    <p:sldId id="366" r:id="rId52"/>
    <p:sldId id="365" r:id="rId53"/>
    <p:sldId id="364" r:id="rId54"/>
  </p:sldIdLst>
  <p:sldSz cx="12192000" cy="6858000"/>
  <p:notesSz cx="6858000" cy="9144000"/>
  <p:custDataLst>
    <p:tags r:id="rId5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8" Type="http://schemas.openxmlformats.org/officeDocument/2006/relationships/tags" Target="tags/tag9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2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27.png"/><Relationship Id="rId2" Type="http://schemas.openxmlformats.org/officeDocument/2006/relationships/tags" Target="../tags/tag3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tags" Target="../tags/tag5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38.png"/><Relationship Id="rId2" Type="http://schemas.openxmlformats.org/officeDocument/2006/relationships/tags" Target="../tags/tag6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tags" Target="../tags/tag8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916245"/>
            <a:ext cx="10800000" cy="2974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8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086533"/>
            <a:ext cx="276190" cy="286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67619" y="3157685"/>
            <a:ext cx="333333" cy="286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2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9523" y="4629618"/>
            <a:ext cx="295238" cy="304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15238" y="4629618"/>
            <a:ext cx="276190" cy="295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81904" y="4629618"/>
            <a:ext cx="247619" cy="295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10476" y="4629618"/>
            <a:ext cx="333333" cy="295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024761" y="4629618"/>
            <a:ext cx="304761" cy="295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764540"/>
            <a:ext cx="8041005" cy="6041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0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8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6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4761" y="1916309"/>
            <a:ext cx="295238" cy="295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9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1296590"/>
            <a:ext cx="266666" cy="295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8800" y="3428815"/>
            <a:ext cx="10800000" cy="1454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6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201066"/>
            <a:ext cx="295238" cy="295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6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53231"/>
            <a:ext cx="276190" cy="295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5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229281"/>
            <a:ext cx="333333" cy="295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8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3333" y="4184794"/>
            <a:ext cx="266666" cy="286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552305" y="4025900"/>
            <a:ext cx="2254250" cy="2231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61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6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1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877647"/>
            <a:ext cx="333333" cy="285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6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115145"/>
            <a:ext cx="295238" cy="286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004760"/>
            <a:ext cx="10800000" cy="2163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180949" y="4195386"/>
            <a:ext cx="276190" cy="285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8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276978"/>
            <a:ext cx="333333" cy="285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4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181842"/>
            <a:ext cx="295238" cy="295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0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9650730" cy="1949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2830195"/>
            <a:ext cx="9650730" cy="4027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7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5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962703"/>
            <a:ext cx="333333" cy="29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24761" y="4277521"/>
            <a:ext cx="295238" cy="29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9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200728"/>
            <a:ext cx="285714" cy="304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3373650"/>
            <a:ext cx="276190" cy="285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5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114911"/>
            <a:ext cx="333333" cy="295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3430084"/>
            <a:ext cx="276190" cy="295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9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220178"/>
            <a:ext cx="295238" cy="295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2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86666" y="2690785"/>
            <a:ext cx="304761" cy="296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077150"/>
            <a:ext cx="10800000" cy="1460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710482" y="4315783"/>
            <a:ext cx="247619" cy="295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9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20000" y="1267527"/>
            <a:ext cx="285714" cy="305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10476" y="3555478"/>
            <a:ext cx="333333" cy="285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29523" y="5071245"/>
            <a:ext cx="276190" cy="295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8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5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7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9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220660"/>
            <a:ext cx="10800000" cy="739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8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3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210633"/>
            <a:ext cx="276190" cy="295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67619" y="1974258"/>
            <a:ext cx="333333" cy="295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96190" y="2728338"/>
            <a:ext cx="285714" cy="305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67619" y="3501509"/>
            <a:ext cx="333333" cy="286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3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248460"/>
            <a:ext cx="276190" cy="295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2687963"/>
            <a:ext cx="285714" cy="305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79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0969" y="1161592"/>
            <a:ext cx="270581" cy="288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70969" y="2606106"/>
            <a:ext cx="270581" cy="279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79988" y="3328363"/>
            <a:ext cx="261562" cy="279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70969" y="4763849"/>
            <a:ext cx="270581" cy="288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70969" y="6217391"/>
            <a:ext cx="279600" cy="270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45593" y="1171245"/>
            <a:ext cx="316931" cy="280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72758" y="2620301"/>
            <a:ext cx="271655" cy="289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45593" y="3344830"/>
            <a:ext cx="316931" cy="280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81814" y="4069358"/>
            <a:ext cx="262600" cy="280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45593" y="4793886"/>
            <a:ext cx="316931" cy="280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72758" y="5518415"/>
            <a:ext cx="280710" cy="271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0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6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20000" y="1172187"/>
            <a:ext cx="609523" cy="295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05714" y="2697429"/>
            <a:ext cx="714285" cy="362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15238" y="2697429"/>
            <a:ext cx="1076190" cy="295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186666" y="3460050"/>
            <a:ext cx="1019047" cy="362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891428" y="4213139"/>
            <a:ext cx="1161904" cy="295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443809" y="5052022"/>
            <a:ext cx="1219047" cy="219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120000" y="5728848"/>
            <a:ext cx="952380" cy="305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0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96190" y="1124414"/>
            <a:ext cx="1295238" cy="295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015238" y="2629512"/>
            <a:ext cx="647619" cy="304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072380" y="4163187"/>
            <a:ext cx="1085714" cy="295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4925261"/>
            <a:ext cx="180952" cy="57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5001468"/>
            <a:ext cx="866666" cy="285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3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15238" y="3543833"/>
            <a:ext cx="419047" cy="266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72380" y="4343959"/>
            <a:ext cx="238095" cy="219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9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10476" y="1248233"/>
            <a:ext cx="828571" cy="295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39047" y="2000733"/>
            <a:ext cx="1104761" cy="295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243809" y="2838960"/>
            <a:ext cx="495238" cy="219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6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91428" y="4288498"/>
            <a:ext cx="3428571" cy="371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6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86666" y="1229314"/>
            <a:ext cx="6190476" cy="371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77142" y="4269438"/>
            <a:ext cx="4114285" cy="304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38795" y="4959985"/>
            <a:ext cx="3098165" cy="415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96190" y="5794265"/>
            <a:ext cx="3733333" cy="362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0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7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05714" y="3496939"/>
            <a:ext cx="4209523" cy="362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9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4285" y="4137342"/>
            <a:ext cx="295238" cy="295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5586534"/>
            <a:ext cx="342857" cy="286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8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6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58095" y="3477883"/>
            <a:ext cx="9609523" cy="371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4230601"/>
            <a:ext cx="3971428" cy="304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9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39047" y="1086306"/>
            <a:ext cx="9619047" cy="371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848350"/>
            <a:ext cx="10466666" cy="361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2600960"/>
            <a:ext cx="10509250" cy="38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3362913"/>
            <a:ext cx="10400000" cy="371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04" y="4124958"/>
            <a:ext cx="10466666" cy="371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04" y="4896527"/>
            <a:ext cx="190476" cy="57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04" y="4887002"/>
            <a:ext cx="4152380" cy="371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6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877328"/>
            <a:ext cx="342857" cy="285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3249615"/>
            <a:ext cx="295238" cy="304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6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896442"/>
            <a:ext cx="295238" cy="304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24761" y="4679300"/>
            <a:ext cx="266666" cy="285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7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115058"/>
            <a:ext cx="333333" cy="295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4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915042"/>
            <a:ext cx="342857" cy="295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6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2023-12-17T07:07:36Z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