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0545" y="2857500"/>
            <a:ext cx="60102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1133932"/>
            <a:ext cx="133333" cy="6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10476" y="1133932"/>
            <a:ext cx="1476190" cy="45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2000750"/>
            <a:ext cx="971428" cy="38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48571" y="2886619"/>
            <a:ext cx="1704761" cy="37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2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517289" y="6174000"/>
            <a:ext cx="871840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1904" y="1219979"/>
            <a:ext cx="142857" cy="66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29523" y="1219979"/>
            <a:ext cx="1295238" cy="457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190" y="3833302"/>
            <a:ext cx="133333" cy="76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0000" y="3938217"/>
            <a:ext cx="704761" cy="276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48571" y="2059738"/>
            <a:ext cx="1990476" cy="37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77142" y="3032977"/>
            <a:ext cx="1638095" cy="36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2857" y="1391075"/>
            <a:ext cx="2285714" cy="37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4285" y="2372093"/>
            <a:ext cx="1647619" cy="36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43809" y="3153097"/>
            <a:ext cx="133333" cy="7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05714" y="3143572"/>
            <a:ext cx="2552380" cy="466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58095" y="5029412"/>
            <a:ext cx="1047619" cy="27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10476" y="5858039"/>
            <a:ext cx="1657142" cy="33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3333" y="2038830"/>
            <a:ext cx="133333" cy="7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2038830"/>
            <a:ext cx="1219047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4285" y="2924680"/>
            <a:ext cx="133333" cy="6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67619" y="2924680"/>
            <a:ext cx="1142857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00952" y="4705905"/>
            <a:ext cx="1247619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8571" y="1248420"/>
            <a:ext cx="980952" cy="381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0476" y="3126172"/>
            <a:ext cx="590476" cy="27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000" y="4803758"/>
            <a:ext cx="904761" cy="37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1904" y="1239016"/>
            <a:ext cx="1676190" cy="38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4014076"/>
            <a:ext cx="1095238" cy="27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3784370"/>
            <a:ext cx="133333" cy="7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3784370"/>
            <a:ext cx="1514285" cy="467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2612" y="1970155"/>
            <a:ext cx="933235" cy="36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1904" y="5330918"/>
            <a:ext cx="1674334" cy="36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91428" y="1277187"/>
            <a:ext cx="2523809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48571" y="3022479"/>
            <a:ext cx="2866666" cy="457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43809" y="5645186"/>
            <a:ext cx="1133333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