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24.png"/><Relationship Id="rId2" Type="http://schemas.openxmlformats.org/officeDocument/2006/relationships/tags" Target="../tags/tag4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2886075"/>
            <a:ext cx="65436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3809" y="1305913"/>
            <a:ext cx="619047" cy="372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2193170"/>
            <a:ext cx="2571427" cy="38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48571" y="2231332"/>
            <a:ext cx="514285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15031"/>
            <a:ext cx="361904" cy="371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802803"/>
            <a:ext cx="352380" cy="381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509646"/>
            <a:ext cx="333333" cy="371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67488"/>
            <a:ext cx="361904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964165"/>
            <a:ext cx="419047" cy="36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660843"/>
            <a:ext cx="333333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77236"/>
            <a:ext cx="352380" cy="3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84654"/>
            <a:ext cx="333333" cy="37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682534"/>
            <a:ext cx="352380" cy="3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14909"/>
            <a:ext cx="333333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10407"/>
            <a:ext cx="352380" cy="3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715431"/>
            <a:ext cx="419047" cy="3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743529" y="4410947"/>
            <a:ext cx="899923" cy="37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21757" y="6220421"/>
            <a:ext cx="1032543" cy="27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01588"/>
            <a:ext cx="333333" cy="373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322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23806" y="2977041"/>
            <a:ext cx="352380" cy="38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285711" y="4686793"/>
            <a:ext cx="409523" cy="36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058806"/>
            <a:ext cx="1114285" cy="457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2907278"/>
            <a:ext cx="1323809" cy="371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7142" y="5462226"/>
            <a:ext cx="1038095" cy="457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077007"/>
            <a:ext cx="752380" cy="33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095" y="2981970"/>
            <a:ext cx="1657142" cy="3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58095" y="4582325"/>
            <a:ext cx="1571428" cy="4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58095" y="5477762"/>
            <a:ext cx="780952" cy="4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1181671"/>
            <a:ext cx="895238" cy="38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2857" y="2887638"/>
            <a:ext cx="1095238" cy="37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1483" y="2819008"/>
            <a:ext cx="922988" cy="456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1219640"/>
            <a:ext cx="1361904" cy="37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5238" y="2067331"/>
            <a:ext cx="1752380" cy="38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00952" y="3791286"/>
            <a:ext cx="619047" cy="37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6483" y="1226384"/>
            <a:ext cx="2343736" cy="37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25201" y="2053135"/>
            <a:ext cx="1289963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06666" y="2961652"/>
            <a:ext cx="853919" cy="34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07838" y="3724807"/>
            <a:ext cx="990183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35091" y="5323798"/>
            <a:ext cx="127179" cy="6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62637" y="5314712"/>
            <a:ext cx="1789597" cy="44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0952" y="1210324"/>
            <a:ext cx="1723808" cy="46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0952" y="2058759"/>
            <a:ext cx="1076190" cy="38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9523" y="2916727"/>
            <a:ext cx="895238" cy="38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91428" y="4642197"/>
            <a:ext cx="1800000" cy="4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9047" y="2201389"/>
            <a:ext cx="1209523" cy="36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7619" y="3811985"/>
            <a:ext cx="133333" cy="7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0000" y="3811985"/>
            <a:ext cx="1180952" cy="3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79105"/>
            <a:ext cx="10800000" cy="179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910476" y="4783961"/>
            <a:ext cx="780952" cy="38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857" y="3011061"/>
            <a:ext cx="133333" cy="66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58095" y="3011061"/>
            <a:ext cx="742857" cy="37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76" y="4754744"/>
            <a:ext cx="1076190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9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86463" y="1241578"/>
            <a:ext cx="1526045" cy="449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44648" y="2912967"/>
            <a:ext cx="2037719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46602" y="4656243"/>
            <a:ext cx="727115" cy="26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07113" y="4566383"/>
            <a:ext cx="1983859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