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11.png"/><Relationship Id="rId4" Type="http://schemas.openxmlformats.org/officeDocument/2006/relationships/tags" Target="../tags/tag2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2366645"/>
            <a:ext cx="11172825" cy="2124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00655" y="1176655"/>
            <a:ext cx="8470265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58095" y="2162666"/>
            <a:ext cx="1495238" cy="45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215515" y="4801235"/>
            <a:ext cx="6958965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935730" y="2060575"/>
            <a:ext cx="7093585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20000" y="3010653"/>
            <a:ext cx="790476" cy="38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253615" y="3010535"/>
            <a:ext cx="7446645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224530" y="1286510"/>
            <a:ext cx="3158490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29523" y="1286461"/>
            <a:ext cx="3780952" cy="457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81705" y="4935855"/>
            <a:ext cx="4810760" cy="40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2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903458" y="5331675"/>
            <a:ext cx="130526" cy="74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34736" y="5331675"/>
            <a:ext cx="1491729" cy="457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16691" y="6190541"/>
            <a:ext cx="1351879" cy="373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20000" y="1305650"/>
            <a:ext cx="133333" cy="6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15238" y="1305650"/>
            <a:ext cx="1780952" cy="371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10476" y="2173142"/>
            <a:ext cx="133333" cy="76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05714" y="2173142"/>
            <a:ext cx="1038095" cy="38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15238" y="3059699"/>
            <a:ext cx="1400000" cy="38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58095" y="4813748"/>
            <a:ext cx="1533333" cy="38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67619" y="1334307"/>
            <a:ext cx="809523" cy="371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81904" y="4690229"/>
            <a:ext cx="1723809" cy="37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00952" y="1172398"/>
            <a:ext cx="133333" cy="66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72380" y="1267826"/>
            <a:ext cx="1380952" cy="362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00952" y="2050333"/>
            <a:ext cx="819047" cy="381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58095" y="3815747"/>
            <a:ext cx="133333" cy="66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67619" y="3815747"/>
            <a:ext cx="2733333" cy="458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220660"/>
            <a:ext cx="10800000" cy="113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6"/>
          <a:stretch>
            <a:fillRect/>
          </a:stretch>
        </p:blipFill>
        <p:spPr>
          <a:xfrm>
            <a:off x="1607185" y="5021580"/>
            <a:ext cx="3504020" cy="79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3178523" y="5194765"/>
            <a:ext cx="133333" cy="77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2168999" y="5194765"/>
            <a:ext cx="828571" cy="375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3188047" y="5291082"/>
            <a:ext cx="428571" cy="26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5238" y="1219782"/>
            <a:ext cx="1219047" cy="381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05714" y="1219782"/>
            <a:ext cx="523809" cy="381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67619" y="3049562"/>
            <a:ext cx="876190" cy="371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19980" y="3039745"/>
            <a:ext cx="236029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67619" y="3964452"/>
            <a:ext cx="2276190" cy="371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81904" y="4002573"/>
            <a:ext cx="504761" cy="333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0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