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5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4795" y="2914650"/>
            <a:ext cx="65817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0952" y="1372676"/>
            <a:ext cx="609523" cy="381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15238" y="3490535"/>
            <a:ext cx="514285" cy="333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0000" y="1257950"/>
            <a:ext cx="1114285" cy="38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72380" y="3440703"/>
            <a:ext cx="533333" cy="276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24761" y="1381952"/>
            <a:ext cx="2304761" cy="38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24761" y="2430668"/>
            <a:ext cx="1038095" cy="371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00952" y="3479385"/>
            <a:ext cx="133333" cy="66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91428" y="3574722"/>
            <a:ext cx="1200000" cy="362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43809" y="3479385"/>
            <a:ext cx="1180952" cy="371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58095" y="4518567"/>
            <a:ext cx="2561904" cy="38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9523" y="1391300"/>
            <a:ext cx="1952380" cy="45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39047" y="2477671"/>
            <a:ext cx="809523" cy="32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00952" y="2420494"/>
            <a:ext cx="514285" cy="381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67530" y="3469005"/>
            <a:ext cx="572071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96605"/>
            <a:ext cx="10800000" cy="2113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4885711" y="5207902"/>
            <a:ext cx="1019047" cy="373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6133330" y="5198337"/>
            <a:ext cx="1123809" cy="382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6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38" y="2231354"/>
            <a:ext cx="323809" cy="372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986666" y="4886704"/>
            <a:ext cx="1638094" cy="361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38" y="2305434"/>
            <a:ext cx="409523" cy="361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666" y="2087700"/>
            <a:ext cx="323809" cy="36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1219796"/>
            <a:ext cx="323809" cy="362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7142" y="1191332"/>
            <a:ext cx="361904" cy="37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96190" y="5992715"/>
            <a:ext cx="1142857" cy="38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2380" y="2363018"/>
            <a:ext cx="904761" cy="362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43809" y="4125610"/>
            <a:ext cx="1419047" cy="45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39047" y="5164110"/>
            <a:ext cx="580952" cy="27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96190" y="2232185"/>
            <a:ext cx="1333333" cy="372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00952" y="1143623"/>
            <a:ext cx="1361904" cy="37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58095" y="3079160"/>
            <a:ext cx="514285" cy="333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81904" y="3041022"/>
            <a:ext cx="1114285" cy="37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77142" y="4928885"/>
            <a:ext cx="885714" cy="381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10476" y="1267504"/>
            <a:ext cx="1504761" cy="467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5238" y="3164455"/>
            <a:ext cx="1752380" cy="37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1428" y="2306806"/>
            <a:ext cx="133333" cy="76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3809" y="2306806"/>
            <a:ext cx="1180952" cy="381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20000" y="3260238"/>
            <a:ext cx="133333" cy="76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15238" y="3260238"/>
            <a:ext cx="1504761" cy="467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15238" y="5148036"/>
            <a:ext cx="1619047" cy="467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6190" y="1200892"/>
            <a:ext cx="1952380" cy="46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00952" y="3089251"/>
            <a:ext cx="1295238" cy="3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91428" y="4042967"/>
            <a:ext cx="133333" cy="76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48571" y="4138339"/>
            <a:ext cx="2085714" cy="37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77142" y="4987147"/>
            <a:ext cx="1342857" cy="3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2278591"/>
            <a:ext cx="1371428" cy="37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15238" y="2326230"/>
            <a:ext cx="1047619" cy="37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39047" y="4443408"/>
            <a:ext cx="809522" cy="324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