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47745" y="2909570"/>
            <a:ext cx="5095875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52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718945" y="2007235"/>
            <a:ext cx="8625205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764030" y="3610610"/>
            <a:ext cx="8714105" cy="484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1233170" y="4490720"/>
            <a:ext cx="2808605" cy="462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1718945" y="6137910"/>
            <a:ext cx="8684260" cy="441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  <p:bldP spid="22" grpId="0" bldLvl="0" animBg="1"/>
      <p:bldP spid="2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10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427480" y="3689350"/>
            <a:ext cx="9055735" cy="47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3895" y="4470400"/>
            <a:ext cx="9792335" cy="506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2091364" y="5350683"/>
            <a:ext cx="126309" cy="72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683911" y="5350683"/>
            <a:ext cx="1208965" cy="361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2091055" y="5350510"/>
            <a:ext cx="8745855" cy="442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683911" y="6271561"/>
            <a:ext cx="784925" cy="261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1640205" y="6172200"/>
            <a:ext cx="8843010" cy="423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7" grpId="0" bldLvl="0" animBg="1"/>
      <p:bldP spid="25" grpId="0" animBg="1"/>
      <p:bldP spid="27" grpId="0" animBg="1"/>
      <p:bldP spid="28" grpId="0" bldLvl="0" animBg="1"/>
      <p:bldP spid="33" grpId="0" animBg="1"/>
      <p:bldP spid="3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2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47065" y="1186815"/>
            <a:ext cx="10335895" cy="523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90" y="2127250"/>
            <a:ext cx="10300970" cy="464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81990" y="2943225"/>
            <a:ext cx="10352405" cy="511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681990" y="3883660"/>
            <a:ext cx="10309860" cy="441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  <p:bldP spid="26" grpId="0" bldLvl="0" animBg="1"/>
      <p:bldP spid="3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249045"/>
            <a:ext cx="10351770" cy="451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2126615"/>
            <a:ext cx="10409555" cy="494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81990" y="2892425"/>
            <a:ext cx="10287000" cy="566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681990" y="3797300"/>
            <a:ext cx="10270490" cy="556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681904" y="4742127"/>
            <a:ext cx="1428571" cy="372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22" grpId="0" bldLvl="0" animBg="1"/>
      <p:bldP spid="31" grpId="0" bldLvl="0" animBg="1"/>
      <p:bldP spid="4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3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741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8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405630" y="4077970"/>
            <a:ext cx="2277745" cy="42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769485" y="4963795"/>
            <a:ext cx="3093720" cy="38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5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834005" y="1249045"/>
            <a:ext cx="2995295" cy="458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622675" y="2127250"/>
            <a:ext cx="3497580" cy="372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357880" y="2995295"/>
            <a:ext cx="3839845" cy="372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1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620520" y="3880485"/>
            <a:ext cx="8103235" cy="459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796415" y="5625465"/>
            <a:ext cx="7771765" cy="462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2023-12-17T13:27:22Z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