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2470" y="2928620"/>
            <a:ext cx="56864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3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084070" y="6100445"/>
            <a:ext cx="760031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440" y="2946400"/>
            <a:ext cx="502793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77455" y="3823335"/>
            <a:ext cx="338328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70635" y="4622165"/>
            <a:ext cx="270637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7740" y="1315720"/>
            <a:ext cx="472757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37637" y="3802266"/>
            <a:ext cx="1084026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777142" y="5293348"/>
            <a:ext cx="866666" cy="37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29523" y="5293348"/>
            <a:ext cx="590476" cy="381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194685" y="1187450"/>
            <a:ext cx="463042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4285" y="1228000"/>
            <a:ext cx="832000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3142" y="1273714"/>
            <a:ext cx="768001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82285" y="1228000"/>
            <a:ext cx="603429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49142" y="2882857"/>
            <a:ext cx="832000" cy="34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73714" y="2882857"/>
            <a:ext cx="576000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83428" y="4528571"/>
            <a:ext cx="384000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88535" y="4411980"/>
            <a:ext cx="289115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5405" y="1237142"/>
            <a:ext cx="1113991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40176" y="1328571"/>
            <a:ext cx="611782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1119" y="2882857"/>
            <a:ext cx="1223564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08860" y="3705860"/>
            <a:ext cx="545211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75817" y="5360571"/>
            <a:ext cx="127835" cy="6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09985" y="5360571"/>
            <a:ext cx="3908100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67864" y="6183428"/>
            <a:ext cx="1104860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234285" y="1267280"/>
            <a:ext cx="2819047" cy="4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3015" y="2115185"/>
            <a:ext cx="207581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96190" y="2972289"/>
            <a:ext cx="866666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91428" y="2972289"/>
            <a:ext cx="590476" cy="38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62857" y="4686824"/>
            <a:ext cx="1400000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29523" y="5648868"/>
            <a:ext cx="838095" cy="27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0"/>
          <a:stretch>
            <a:fillRect/>
          </a:stretch>
        </p:blipFill>
        <p:spPr>
          <a:xfrm>
            <a:off x="720090" y="1124770"/>
            <a:ext cx="10800080" cy="172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33" y="2175261"/>
            <a:ext cx="590476" cy="38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8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123806" y="3035885"/>
            <a:ext cx="866666" cy="36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716470"/>
            <a:ext cx="10800000" cy="86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1318" y="1200209"/>
            <a:ext cx="829402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2461" y="3701381"/>
            <a:ext cx="1075489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23500" y="4641603"/>
            <a:ext cx="273429" cy="264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78032" y="5381001"/>
            <a:ext cx="1157517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2182825"/>
            <a:ext cx="1390476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39047" y="3927557"/>
            <a:ext cx="1390476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