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2" r:id="rId4"/>
    <p:sldId id="421" r:id="rId5"/>
    <p:sldId id="420" r:id="rId6"/>
    <p:sldId id="419" r:id="rId7"/>
    <p:sldId id="418" r:id="rId8"/>
    <p:sldId id="416" r:id="rId9"/>
    <p:sldId id="415" r:id="rId10"/>
    <p:sldId id="414" r:id="rId11"/>
    <p:sldId id="413" r:id="rId12"/>
    <p:sldId id="412" r:id="rId13"/>
    <p:sldId id="411" r:id="rId14"/>
    <p:sldId id="410" r:id="rId15"/>
    <p:sldId id="409" r:id="rId16"/>
    <p:sldId id="408" r:id="rId17"/>
    <p:sldId id="407" r:id="rId18"/>
    <p:sldId id="406" r:id="rId19"/>
    <p:sldId id="405" r:id="rId20"/>
    <p:sldId id="403" r:id="rId21"/>
    <p:sldId id="402" r:id="rId22"/>
    <p:sldId id="401" r:id="rId23"/>
    <p:sldId id="400" r:id="rId24"/>
    <p:sldId id="399" r:id="rId25"/>
    <p:sldId id="398" r:id="rId26"/>
    <p:sldId id="396" r:id="rId27"/>
    <p:sldId id="395" r:id="rId28"/>
    <p:sldId id="394" r:id="rId29"/>
    <p:sldId id="393" r:id="rId30"/>
    <p:sldId id="392" r:id="rId31"/>
    <p:sldId id="390" r:id="rId32"/>
    <p:sldId id="389" r:id="rId33"/>
    <p:sldId id="388" r:id="rId34"/>
    <p:sldId id="387" r:id="rId35"/>
    <p:sldId id="386" r:id="rId36"/>
    <p:sldId id="385" r:id="rId37"/>
    <p:sldId id="384" r:id="rId38"/>
    <p:sldId id="383" r:id="rId39"/>
    <p:sldId id="382" r:id="rId40"/>
    <p:sldId id="381" r:id="rId41"/>
    <p:sldId id="380" r:id="rId42"/>
    <p:sldId id="378" r:id="rId43"/>
    <p:sldId id="377" r:id="rId44"/>
    <p:sldId id="376" r:id="rId45"/>
    <p:sldId id="375" r:id="rId46"/>
    <p:sldId id="374" r:id="rId47"/>
    <p:sldId id="373" r:id="rId48"/>
    <p:sldId id="372" r:id="rId49"/>
    <p:sldId id="371" r:id="rId50"/>
    <p:sldId id="370" r:id="rId51"/>
    <p:sldId id="369" r:id="rId52"/>
    <p:sldId id="368" r:id="rId53"/>
    <p:sldId id="367" r:id="rId54"/>
    <p:sldId id="366" r:id="rId55"/>
    <p:sldId id="365" r:id="rId56"/>
    <p:sldId id="364" r:id="rId57"/>
  </p:sldIdLst>
  <p:sldSz cx="12192000" cy="6858000"/>
  <p:notesSz cx="6858000" cy="9144000"/>
  <p:custDataLst>
    <p:tags r:id="rId6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9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4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tags" Target="../tags/tag5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47.png"/><Relationship Id="rId2" Type="http://schemas.openxmlformats.org/officeDocument/2006/relationships/tags" Target="../tags/tag6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132780"/>
            <a:ext cx="10800000" cy="2662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87832"/>
            <a:ext cx="333333" cy="28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3356979"/>
            <a:ext cx="266666" cy="295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91124"/>
            <a:ext cx="285714" cy="30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4826126"/>
            <a:ext cx="295238" cy="30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6666" y="4835666"/>
            <a:ext cx="333333" cy="28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00952" y="4835666"/>
            <a:ext cx="247619" cy="28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8095" y="4835666"/>
            <a:ext cx="295238" cy="28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53333" y="4835666"/>
            <a:ext cx="266666" cy="28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68038"/>
            <a:ext cx="295238" cy="29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993748"/>
            <a:ext cx="333333" cy="28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81910"/>
            <a:ext cx="276190" cy="295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300101"/>
            <a:ext cx="285714" cy="30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34208"/>
            <a:ext cx="333333" cy="28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3860615"/>
            <a:ext cx="10800000" cy="67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4327661"/>
            <a:ext cx="295238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859492"/>
            <a:ext cx="295238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72253"/>
            <a:ext cx="295238" cy="305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172148"/>
            <a:ext cx="333333" cy="29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4724850"/>
            <a:ext cx="10800000" cy="129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29436"/>
            <a:ext cx="285714" cy="30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659639"/>
            <a:ext cx="295238" cy="295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3215379"/>
            <a:ext cx="333333" cy="2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4580705"/>
            <a:ext cx="10800000" cy="66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24487"/>
            <a:ext cx="285714" cy="30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2620767"/>
            <a:ext cx="285714" cy="30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48396"/>
            <a:ext cx="285714" cy="295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15091"/>
            <a:ext cx="276190" cy="286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258303"/>
            <a:ext cx="333333" cy="28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01111"/>
            <a:ext cx="285714" cy="30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2602047"/>
            <a:ext cx="276190" cy="29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4756380"/>
            <a:ext cx="304761" cy="285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96190" y="1871241"/>
            <a:ext cx="333333" cy="286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81904" y="1782890"/>
            <a:ext cx="257142" cy="28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3910286"/>
            <a:ext cx="295238" cy="295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72471"/>
            <a:ext cx="285714" cy="30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3415840"/>
            <a:ext cx="285714" cy="29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3453"/>
            <a:ext cx="276190" cy="29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860165"/>
            <a:ext cx="276190" cy="29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576427"/>
            <a:ext cx="295238" cy="29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214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67619" y="3249951"/>
            <a:ext cx="333333" cy="295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05714" y="4680335"/>
            <a:ext cx="276190" cy="28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43446"/>
            <a:ext cx="285714" cy="30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857806"/>
            <a:ext cx="295238" cy="29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572166"/>
            <a:ext cx="295238" cy="29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67619" y="3286527"/>
            <a:ext cx="333333" cy="29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7619" y="4000887"/>
            <a:ext cx="333333" cy="285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53164"/>
            <a:ext cx="295238" cy="2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868289"/>
            <a:ext cx="285714" cy="2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6190" y="2583413"/>
            <a:ext cx="285714" cy="2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3298538"/>
            <a:ext cx="276190" cy="286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4004127"/>
            <a:ext cx="295238" cy="286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9523" y="4734497"/>
            <a:ext cx="828571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81904" y="5525097"/>
            <a:ext cx="809523" cy="21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2537432"/>
            <a:ext cx="847619" cy="2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3809" y="3959685"/>
            <a:ext cx="1238095" cy="36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15195" y="1704975"/>
            <a:ext cx="98107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72380" y="3946917"/>
            <a:ext cx="1085714" cy="30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9523" y="4662042"/>
            <a:ext cx="1200000" cy="30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238" y="1229149"/>
            <a:ext cx="809523" cy="219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67619" y="1867262"/>
            <a:ext cx="123809" cy="66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72380" y="1867262"/>
            <a:ext cx="1361904" cy="361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62857" y="4000654"/>
            <a:ext cx="1152380" cy="29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3356979"/>
            <a:ext cx="904761" cy="30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77142" y="4082013"/>
            <a:ext cx="1009523" cy="295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1210304"/>
            <a:ext cx="619047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34285" y="2592468"/>
            <a:ext cx="419047" cy="26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39047" y="3269252"/>
            <a:ext cx="1000000" cy="295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3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0445" y="6190541"/>
            <a:ext cx="3453189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7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9534" y="4108901"/>
            <a:ext cx="324377" cy="279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030970" y="3140710"/>
            <a:ext cx="1821815" cy="200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3809" y="2553169"/>
            <a:ext cx="1400000" cy="352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05714" y="2553169"/>
            <a:ext cx="1333333" cy="295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15238" y="6115564"/>
            <a:ext cx="4085715" cy="295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81904" y="2600795"/>
            <a:ext cx="1857142" cy="295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4761" y="3315179"/>
            <a:ext cx="2304761" cy="36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34285" y="4734421"/>
            <a:ext cx="2361904" cy="295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2516186"/>
            <a:ext cx="9619047" cy="371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231087"/>
            <a:ext cx="10438095" cy="371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945988"/>
            <a:ext cx="6800000" cy="371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48571" y="1114972"/>
            <a:ext cx="9619047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829835"/>
            <a:ext cx="2209523" cy="36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67619" y="1867962"/>
            <a:ext cx="1304761" cy="266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48571" y="1829835"/>
            <a:ext cx="2200000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43809" y="1829835"/>
            <a:ext cx="942857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00952" y="1829835"/>
            <a:ext cx="904761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10476" y="1829835"/>
            <a:ext cx="1438095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2544699"/>
            <a:ext cx="10476190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259562"/>
            <a:ext cx="7228571" cy="36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86666" y="3259562"/>
            <a:ext cx="3180952" cy="36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964894"/>
            <a:ext cx="10476190" cy="36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679757"/>
            <a:ext cx="10276190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0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81573"/>
            <a:ext cx="285714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2372175"/>
            <a:ext cx="10800000" cy="78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964320"/>
            <a:ext cx="266666" cy="295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168417"/>
            <a:ext cx="295238" cy="295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906992"/>
            <a:ext cx="295238" cy="30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385807"/>
            <a:ext cx="342857" cy="29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5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172642"/>
            <a:ext cx="285714" cy="305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2023-12-17T07:25:10Z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