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3" r:id="rId5"/>
    <p:sldId id="392" r:id="rId6"/>
    <p:sldId id="391" r:id="rId7"/>
    <p:sldId id="390" r:id="rId8"/>
    <p:sldId id="389" r:id="rId9"/>
    <p:sldId id="388" r:id="rId10"/>
    <p:sldId id="387" r:id="rId11"/>
    <p:sldId id="386" r:id="rId12"/>
    <p:sldId id="385" r:id="rId13"/>
    <p:sldId id="384" r:id="rId14"/>
    <p:sldId id="383" r:id="rId15"/>
    <p:sldId id="382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6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5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4795" y="2871470"/>
            <a:ext cx="658177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57990"/>
            <a:ext cx="409523" cy="37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144560"/>
            <a:ext cx="352380" cy="37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3908168"/>
            <a:ext cx="323809" cy="362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4785206"/>
            <a:ext cx="352380" cy="38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96280"/>
            <a:ext cx="409523" cy="371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173747"/>
            <a:ext cx="352380" cy="381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3947754"/>
            <a:ext cx="352380" cy="36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306519"/>
            <a:ext cx="323809" cy="37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185828"/>
            <a:ext cx="323809" cy="363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235"/>
            <a:ext cx="10800000" cy="768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10476" y="3140491"/>
            <a:ext cx="409523" cy="365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40" y="3620585"/>
            <a:ext cx="10800000" cy="87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162878"/>
            <a:ext cx="352380" cy="381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069552"/>
            <a:ext cx="361904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3873357"/>
            <a:ext cx="361904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30001"/>
            <a:ext cx="352380" cy="382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036010"/>
            <a:ext cx="352380" cy="382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6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089015" y="4284345"/>
            <a:ext cx="2101850" cy="64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64387" y="5346563"/>
            <a:ext cx="1631516" cy="37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6190" y="2070894"/>
            <a:ext cx="352380" cy="382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2857" y="2020861"/>
            <a:ext cx="323809" cy="37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572960"/>
            <a:ext cx="10800000" cy="257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7142" y="2010675"/>
            <a:ext cx="361904" cy="371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58095" y="2010392"/>
            <a:ext cx="409523" cy="362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96190" y="3758004"/>
            <a:ext cx="352380" cy="381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6190" y="2001270"/>
            <a:ext cx="361904" cy="36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77142" y="4593506"/>
            <a:ext cx="409523" cy="36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34285" y="1239249"/>
            <a:ext cx="295238" cy="36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58095" y="2098265"/>
            <a:ext cx="323809" cy="37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5238" y="1353290"/>
            <a:ext cx="2561904" cy="371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05420" y="3116580"/>
            <a:ext cx="314007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29523" y="4889758"/>
            <a:ext cx="1161904" cy="381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10476" y="1276832"/>
            <a:ext cx="1647619" cy="46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0000" y="2162752"/>
            <a:ext cx="1390476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72380" y="3048671"/>
            <a:ext cx="1257142" cy="457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43809" y="3934591"/>
            <a:ext cx="1742857" cy="46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77142" y="4820511"/>
            <a:ext cx="1647619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10476" y="3069722"/>
            <a:ext cx="1780952" cy="362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81904" y="4738366"/>
            <a:ext cx="1638095" cy="38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28645" y="1310005"/>
            <a:ext cx="676910" cy="396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10476" y="3137614"/>
            <a:ext cx="1295238" cy="419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03970" y="4864100"/>
            <a:ext cx="1530350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857" y="2096359"/>
            <a:ext cx="1200000" cy="381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9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