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1" r:id="rId4"/>
    <p:sldId id="420" r:id="rId5"/>
    <p:sldId id="419" r:id="rId6"/>
    <p:sldId id="418" r:id="rId7"/>
    <p:sldId id="417" r:id="rId8"/>
    <p:sldId id="416" r:id="rId9"/>
    <p:sldId id="415" r:id="rId10"/>
    <p:sldId id="414" r:id="rId11"/>
    <p:sldId id="413" r:id="rId12"/>
    <p:sldId id="412" r:id="rId13"/>
    <p:sldId id="411" r:id="rId14"/>
    <p:sldId id="410" r:id="rId15"/>
    <p:sldId id="409" r:id="rId16"/>
    <p:sldId id="408" r:id="rId17"/>
    <p:sldId id="407" r:id="rId18"/>
    <p:sldId id="406" r:id="rId19"/>
    <p:sldId id="405" r:id="rId20"/>
    <p:sldId id="404" r:id="rId21"/>
    <p:sldId id="402" r:id="rId22"/>
    <p:sldId id="401" r:id="rId23"/>
    <p:sldId id="400" r:id="rId24"/>
    <p:sldId id="399" r:id="rId25"/>
    <p:sldId id="398" r:id="rId26"/>
    <p:sldId id="396" r:id="rId27"/>
    <p:sldId id="395" r:id="rId28"/>
    <p:sldId id="394" r:id="rId29"/>
    <p:sldId id="393" r:id="rId30"/>
    <p:sldId id="392" r:id="rId31"/>
    <p:sldId id="391" r:id="rId32"/>
    <p:sldId id="390" r:id="rId33"/>
    <p:sldId id="388" r:id="rId34"/>
    <p:sldId id="387" r:id="rId35"/>
    <p:sldId id="386" r:id="rId36"/>
    <p:sldId id="385" r:id="rId37"/>
    <p:sldId id="384" r:id="rId38"/>
    <p:sldId id="382" r:id="rId39"/>
    <p:sldId id="381" r:id="rId40"/>
    <p:sldId id="380" r:id="rId41"/>
    <p:sldId id="379" r:id="rId42"/>
    <p:sldId id="377" r:id="rId43"/>
    <p:sldId id="376" r:id="rId44"/>
    <p:sldId id="375" r:id="rId45"/>
    <p:sldId id="374" r:id="rId46"/>
    <p:sldId id="373" r:id="rId47"/>
    <p:sldId id="372" r:id="rId48"/>
    <p:sldId id="371" r:id="rId49"/>
    <p:sldId id="370" r:id="rId50"/>
    <p:sldId id="369" r:id="rId51"/>
    <p:sldId id="368" r:id="rId52"/>
    <p:sldId id="367" r:id="rId53"/>
    <p:sldId id="366" r:id="rId54"/>
    <p:sldId id="365" r:id="rId55"/>
    <p:sldId id="364" r:id="rId56"/>
  </p:sldIdLst>
  <p:sldSz cx="12192000" cy="6858000"/>
  <p:notesSz cx="6858000" cy="9144000"/>
  <p:custDataLst>
    <p:tags r:id="rId6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7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2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3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42.png"/><Relationship Id="rId2" Type="http://schemas.openxmlformats.org/officeDocument/2006/relationships/tags" Target="../tags/tag4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tags" Target="../tags/tag6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32780"/>
            <a:ext cx="10800000" cy="2884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868246"/>
            <a:ext cx="295238" cy="29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14879"/>
            <a:ext cx="285714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3867694"/>
            <a:ext cx="333333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4740523"/>
            <a:ext cx="266666" cy="28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5238" y="4740523"/>
            <a:ext cx="247619" cy="28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53333" y="4730982"/>
            <a:ext cx="285714" cy="30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39047" y="4740523"/>
            <a:ext cx="295238" cy="28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05714" y="4740523"/>
            <a:ext cx="333333" cy="28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915432"/>
            <a:ext cx="333333" cy="295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096128"/>
            <a:ext cx="304761" cy="295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05451"/>
            <a:ext cx="285714" cy="305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62662"/>
            <a:ext cx="276190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58227"/>
            <a:ext cx="276190" cy="295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1772735"/>
            <a:ext cx="10800000" cy="364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3829470"/>
            <a:ext cx="295238" cy="304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2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1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861209"/>
            <a:ext cx="266666" cy="296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29797"/>
            <a:ext cx="295238" cy="295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4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92077"/>
            <a:ext cx="276190" cy="296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2348680"/>
            <a:ext cx="10800000" cy="208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334454"/>
            <a:ext cx="333333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3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62752"/>
            <a:ext cx="285714" cy="305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3913"/>
            <a:ext cx="276190" cy="28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057832"/>
            <a:ext cx="285714" cy="304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4353143"/>
            <a:ext cx="276190" cy="28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99941"/>
            <a:ext cx="295238" cy="306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2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96779"/>
            <a:ext cx="276190" cy="28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2564580"/>
            <a:ext cx="10800000" cy="2914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10234"/>
            <a:ext cx="276190" cy="285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343525"/>
            <a:ext cx="276190" cy="29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15179"/>
            <a:ext cx="295238" cy="2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61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4873" y="2545463"/>
            <a:ext cx="299573" cy="29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91022" y="4025268"/>
            <a:ext cx="262126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4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2380" y="1220360"/>
            <a:ext cx="247619" cy="28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047" y="2720079"/>
            <a:ext cx="295238" cy="296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076515"/>
            <a:ext cx="10800000" cy="285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462863" y="4200634"/>
            <a:ext cx="333333" cy="28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85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6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>
            <a:fillRect/>
          </a:stretch>
        </p:blipFill>
        <p:spPr>
          <a:xfrm>
            <a:off x="720090" y="972185"/>
            <a:ext cx="8184605" cy="250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43525"/>
            <a:ext cx="333333" cy="285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210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0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4041" y="1232549"/>
            <a:ext cx="269552" cy="27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6861" y="1949059"/>
            <a:ext cx="325322" cy="28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6861" y="2665570"/>
            <a:ext cx="325322" cy="28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4041" y="3391386"/>
            <a:ext cx="269552" cy="27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56861" y="4107896"/>
            <a:ext cx="325322" cy="27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4746" y="4824407"/>
            <a:ext cx="278847" cy="28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84746" y="5540917"/>
            <a:ext cx="288142" cy="28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4041" y="6266733"/>
            <a:ext cx="269552" cy="27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1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5694" y="1214330"/>
            <a:ext cx="279416" cy="298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7753" y="1941320"/>
            <a:ext cx="325986" cy="28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7753" y="2658990"/>
            <a:ext cx="325986" cy="28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5008" y="3385980"/>
            <a:ext cx="270103" cy="27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5008" y="4821320"/>
            <a:ext cx="270103" cy="28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5694" y="5538990"/>
            <a:ext cx="279416" cy="28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85694" y="6256660"/>
            <a:ext cx="279416" cy="28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5608810"/>
            <a:ext cx="1028571" cy="295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39047" y="1238722"/>
            <a:ext cx="1076191" cy="219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1896003"/>
            <a:ext cx="1647619" cy="2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48571" y="3372504"/>
            <a:ext cx="980952" cy="2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7142" y="1133970"/>
            <a:ext cx="866666" cy="29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05714" y="1172081"/>
            <a:ext cx="657142" cy="33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10476" y="1181677"/>
            <a:ext cx="638095" cy="29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86666" y="1915550"/>
            <a:ext cx="1352380" cy="29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10476" y="3383294"/>
            <a:ext cx="714285" cy="29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10476" y="4155290"/>
            <a:ext cx="1047619" cy="33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67619" y="4162563"/>
            <a:ext cx="838095" cy="29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5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39712" y="1208453"/>
            <a:ext cx="491341" cy="217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75965" y="1132788"/>
            <a:ext cx="803154" cy="29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3449" y="2674463"/>
            <a:ext cx="236222" cy="217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54664" y="4055349"/>
            <a:ext cx="925990" cy="29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1904" y="3423705"/>
            <a:ext cx="5714285" cy="2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3776145"/>
            <a:ext cx="295238" cy="305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1172354"/>
            <a:ext cx="2114285" cy="29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7142" y="2641623"/>
            <a:ext cx="6800000" cy="37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91428" y="4120432"/>
            <a:ext cx="3580952" cy="36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3393079"/>
            <a:ext cx="2000000" cy="36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90181" y="4092000"/>
            <a:ext cx="3143957" cy="350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120" y="4802769"/>
            <a:ext cx="184396" cy="5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120" y="4793538"/>
            <a:ext cx="1015101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260" y="5513705"/>
            <a:ext cx="1024382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3120" y="6215076"/>
            <a:ext cx="1032619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556"/>
            <a:ext cx="10495238" cy="37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915005"/>
            <a:ext cx="10495238" cy="37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648454"/>
            <a:ext cx="10495238" cy="37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391428"/>
            <a:ext cx="5171428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115352"/>
            <a:ext cx="6866666" cy="37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62978"/>
            <a:ext cx="333333" cy="286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800942"/>
            <a:ext cx="295238" cy="304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3868534"/>
            <a:ext cx="266666" cy="295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49653"/>
            <a:ext cx="342857" cy="2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4587549"/>
            <a:ext cx="266666" cy="2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62972"/>
            <a:ext cx="276190" cy="286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2023-12-17T07:22:39Z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