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2919095"/>
            <a:ext cx="65436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853170" y="1218565"/>
            <a:ext cx="227965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2268953"/>
            <a:ext cx="895238" cy="36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15238" y="2164052"/>
            <a:ext cx="1380952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4030" y="3022600"/>
            <a:ext cx="364363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96190" y="3918754"/>
            <a:ext cx="504761" cy="33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81904" y="3871072"/>
            <a:ext cx="1333333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86666" y="3871072"/>
            <a:ext cx="1047619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424805" y="1257935"/>
            <a:ext cx="444944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17540" y="2953385"/>
            <a:ext cx="395478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05505" y="4667885"/>
            <a:ext cx="224472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48296"/>
            <a:ext cx="409523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01349"/>
            <a:ext cx="333333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744875"/>
            <a:ext cx="419047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91406"/>
            <a:ext cx="352380" cy="39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56200"/>
            <a:ext cx="333333" cy="362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701914"/>
            <a:ext cx="361904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9328"/>
            <a:ext cx="361904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963913"/>
            <a:ext cx="352380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17559"/>
            <a:ext cx="333333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958095" y="4630957"/>
            <a:ext cx="1685714" cy="4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81895"/>
            <a:ext cx="352380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927846"/>
            <a:ext cx="409523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673796"/>
            <a:ext cx="333333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1810"/>
            <a:ext cx="352380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898440"/>
            <a:ext cx="323809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15071"/>
            <a:ext cx="352380" cy="36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71212" y="2140301"/>
            <a:ext cx="1150173" cy="316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6213" y="4540301"/>
            <a:ext cx="1358472" cy="4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9742" y="5364452"/>
            <a:ext cx="1014326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51270" y="6179547"/>
            <a:ext cx="126790" cy="7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70519" y="6179547"/>
            <a:ext cx="1141116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0000" y="2106732"/>
            <a:ext cx="1352380" cy="4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4681334"/>
            <a:ext cx="1104761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1973367"/>
            <a:ext cx="771428" cy="38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58095" y="2841219"/>
            <a:ext cx="1038095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86666" y="4548313"/>
            <a:ext cx="1961904" cy="38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2877283"/>
            <a:ext cx="1047619" cy="37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1248483"/>
            <a:ext cx="1504761" cy="333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86666" y="2974123"/>
            <a:ext cx="1333333" cy="38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05714" y="4737898"/>
            <a:ext cx="1304761" cy="38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4285" y="1238768"/>
            <a:ext cx="885714" cy="3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67619" y="3106151"/>
            <a:ext cx="1047619" cy="27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4782985"/>
            <a:ext cx="1419047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4832324"/>
            <a:ext cx="2333333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5718769"/>
            <a:ext cx="1600000" cy="371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143769"/>
            <a:ext cx="809523" cy="391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2050333"/>
            <a:ext cx="2457142" cy="37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761" y="3815747"/>
            <a:ext cx="1704761" cy="38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00952" y="4798653"/>
            <a:ext cx="828571" cy="2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2963464"/>
            <a:ext cx="1828572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8095" y="1181969"/>
            <a:ext cx="961904" cy="381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3749319"/>
            <a:ext cx="133333" cy="6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34285" y="3749319"/>
            <a:ext cx="2266666" cy="37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72380" y="4598740"/>
            <a:ext cx="1000000" cy="37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5714" y="1181774"/>
            <a:ext cx="133333" cy="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952" y="1181774"/>
            <a:ext cx="704761" cy="381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43809" y="2039941"/>
            <a:ext cx="133333" cy="6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1428" y="2039941"/>
            <a:ext cx="1295238" cy="45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