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9" r:id="rId5"/>
    <p:sldId id="388" r:id="rId6"/>
    <p:sldId id="387" r:id="rId7"/>
    <p:sldId id="386" r:id="rId8"/>
    <p:sldId id="385" r:id="rId9"/>
    <p:sldId id="384" r:id="rId10"/>
    <p:sldId id="383" r:id="rId11"/>
    <p:sldId id="382" r:id="rId12"/>
    <p:sldId id="381" r:id="rId13"/>
    <p:sldId id="380" r:id="rId14"/>
    <p:sldId id="379" r:id="rId15"/>
    <p:sldId id="377" r:id="rId16"/>
    <p:sldId id="376" r:id="rId17"/>
    <p:sldId id="375" r:id="rId18"/>
    <p:sldId id="374" r:id="rId19"/>
    <p:sldId id="373" r:id="rId20"/>
    <p:sldId id="372" r:id="rId21"/>
    <p:sldId id="371" r:id="rId22"/>
    <p:sldId id="369" r:id="rId23"/>
    <p:sldId id="368" r:id="rId24"/>
    <p:sldId id="367" r:id="rId25"/>
    <p:sldId id="366" r:id="rId26"/>
    <p:sldId id="365" r:id="rId27"/>
    <p:sldId id="364" r:id="rId28"/>
  </p:sldIdLst>
  <p:sldSz cx="12192000" cy="6858000"/>
  <p:notesSz cx="6858000" cy="9144000"/>
  <p:custDataLst>
    <p:tags r:id="rId3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4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tags" Target="../tags/tag2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tags" Target="../tags/tag3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71500" y="2819400"/>
            <a:ext cx="11049000" cy="1219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0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215238" y="2125929"/>
            <a:ext cx="1952380" cy="3814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796190" y="3012833"/>
            <a:ext cx="1323809" cy="3719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643809" y="4777105"/>
            <a:ext cx="1571428" cy="4577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9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205714" y="1181782"/>
            <a:ext cx="133333" cy="667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215238" y="1277138"/>
            <a:ext cx="419047" cy="266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843809" y="2936326"/>
            <a:ext cx="1019047" cy="3718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567619" y="3861276"/>
            <a:ext cx="476190" cy="3337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37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643809" y="1057737"/>
            <a:ext cx="1047619" cy="381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710476" y="2858230"/>
            <a:ext cx="485714" cy="3334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540385"/>
            <a:ext cx="10116820" cy="4752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5115560"/>
            <a:ext cx="10116820" cy="1742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082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41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9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29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96190" y="1277779"/>
            <a:ext cx="352380" cy="3822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29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53333" y="1172153"/>
            <a:ext cx="361904" cy="3717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8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53333" y="1124413"/>
            <a:ext cx="323809" cy="371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726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2808421" y="4444803"/>
            <a:ext cx="1435789" cy="3734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649624" y="5313004"/>
            <a:ext cx="130526" cy="746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341954" y="5313004"/>
            <a:ext cx="1314586" cy="364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3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62857" y="1229711"/>
            <a:ext cx="361904" cy="3722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4436560"/>
            <a:ext cx="10800000" cy="15911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620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7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843809" y="5776494"/>
            <a:ext cx="142857" cy="667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539047" y="5776494"/>
            <a:ext cx="704761" cy="3717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423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751340" y="1930464"/>
            <a:ext cx="2163973" cy="4423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302226" y="2778336"/>
            <a:ext cx="847172" cy="3594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731145" y="5312736"/>
            <a:ext cx="1758803" cy="4423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4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96190" y="1258301"/>
            <a:ext cx="1028571" cy="4580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77142" y="3978170"/>
            <a:ext cx="1580952" cy="267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967619" y="4751185"/>
            <a:ext cx="1733333" cy="3721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93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196190" y="1993088"/>
            <a:ext cx="800000" cy="3721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805714" y="4617379"/>
            <a:ext cx="1009523" cy="381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7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158095" y="1295890"/>
            <a:ext cx="1304761" cy="381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7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929523" y="1334596"/>
            <a:ext cx="1419047" cy="333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939047" y="3071243"/>
            <a:ext cx="1961904" cy="3721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900952" y="4836516"/>
            <a:ext cx="1085714" cy="381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64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043809" y="1086502"/>
            <a:ext cx="142857" cy="76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748571" y="1181921"/>
            <a:ext cx="1609523" cy="3625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900952" y="1973897"/>
            <a:ext cx="133333" cy="76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586666" y="1973897"/>
            <a:ext cx="1342857" cy="381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262857" y="3739145"/>
            <a:ext cx="1323809" cy="381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0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7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062857" y="1248450"/>
            <a:ext cx="1171428" cy="3717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481904" y="3021546"/>
            <a:ext cx="1961904" cy="3717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891428" y="3908094"/>
            <a:ext cx="1009523" cy="3717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577142" y="4785109"/>
            <a:ext cx="1076190" cy="381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062857" y="5681190"/>
            <a:ext cx="142857" cy="667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367619" y="5776518"/>
            <a:ext cx="1285714" cy="276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9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805714" y="1210159"/>
            <a:ext cx="1028571" cy="3715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396190" y="2972538"/>
            <a:ext cx="1409523" cy="4667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377142" y="3858491"/>
            <a:ext cx="133333" cy="76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081904" y="3953755"/>
            <a:ext cx="1600000" cy="3620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58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967619" y="2088527"/>
            <a:ext cx="133333" cy="66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310476" y="2078984"/>
            <a:ext cx="1914285" cy="3817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34285" y="3834891"/>
            <a:ext cx="1695238" cy="467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17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748571" y="2841219"/>
            <a:ext cx="800000" cy="3814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224761" y="4605534"/>
            <a:ext cx="1419047" cy="3719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6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2023-12-18T02:35:10Z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