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8595" y="2880995"/>
            <a:ext cx="67341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143732"/>
            <a:ext cx="333333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889683"/>
            <a:ext cx="352380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35633"/>
            <a:ext cx="361904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57887"/>
            <a:ext cx="419047" cy="37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01803"/>
            <a:ext cx="361904" cy="37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868996"/>
            <a:ext cx="352380" cy="381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047" y="4736189"/>
            <a:ext cx="352380" cy="390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133910"/>
            <a:ext cx="333333" cy="3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886353"/>
            <a:ext cx="333333" cy="36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619749"/>
            <a:ext cx="419047" cy="3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00952"/>
            <a:ext cx="333333" cy="37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46715"/>
            <a:ext cx="333333" cy="362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692478"/>
            <a:ext cx="333333" cy="37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353522"/>
            <a:ext cx="361904" cy="362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079912"/>
            <a:ext cx="352380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320000" y="4558053"/>
            <a:ext cx="2285713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86666" y="5540402"/>
            <a:ext cx="1019047" cy="276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00685"/>
            <a:ext cx="10194290" cy="87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201420"/>
            <a:ext cx="9920605" cy="543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467995"/>
            <a:ext cx="9926320" cy="415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509135"/>
            <a:ext cx="9926320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9047" y="2126441"/>
            <a:ext cx="361904" cy="36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1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30474" y="2027403"/>
            <a:ext cx="304061" cy="3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30474" y="5318832"/>
            <a:ext cx="304061" cy="33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2078395"/>
            <a:ext cx="352380" cy="38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1267690"/>
            <a:ext cx="361904" cy="37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164300"/>
            <a:ext cx="819047" cy="276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43809" y="2955988"/>
            <a:ext cx="1409523" cy="38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4285" y="4720593"/>
            <a:ext cx="1600000" cy="38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7619" y="1238857"/>
            <a:ext cx="1971428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3002025"/>
            <a:ext cx="1790475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91428" y="3002025"/>
            <a:ext cx="1057141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8095" y="4774724"/>
            <a:ext cx="1342857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33235" y="5606415"/>
            <a:ext cx="205803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43809" y="1143669"/>
            <a:ext cx="133333" cy="7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72380" y="1143669"/>
            <a:ext cx="1523809" cy="46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00952" y="2917582"/>
            <a:ext cx="133333" cy="6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15238" y="2917582"/>
            <a:ext cx="2028571" cy="45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24020" y="3716655"/>
            <a:ext cx="322643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80070" y="5578475"/>
            <a:ext cx="200660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4761" y="2963464"/>
            <a:ext cx="1866666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5238" y="1248450"/>
            <a:ext cx="1933333" cy="4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53333" y="3869963"/>
            <a:ext cx="1400000" cy="38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34285" y="5633526"/>
            <a:ext cx="133333" cy="76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81904" y="5633526"/>
            <a:ext cx="1295238" cy="4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2088191"/>
            <a:ext cx="1295238" cy="45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0952" y="2956340"/>
            <a:ext cx="133333" cy="7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58095" y="2956340"/>
            <a:ext cx="1657143" cy="38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