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5"/>
        <p:guide pos="3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7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6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2985770"/>
            <a:ext cx="65151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53605" y="1149350"/>
            <a:ext cx="196405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6666" y="2870707"/>
            <a:ext cx="1009523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53333" y="4559507"/>
            <a:ext cx="514285" cy="33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8095" y="4559507"/>
            <a:ext cx="790475" cy="419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1267695"/>
            <a:ext cx="133333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1267695"/>
            <a:ext cx="1971428" cy="46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86666" y="2965559"/>
            <a:ext cx="514285" cy="33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48571" y="2917866"/>
            <a:ext cx="628571" cy="38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067251"/>
            <a:ext cx="323809" cy="37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1962782"/>
            <a:ext cx="409523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973229"/>
            <a:ext cx="361904" cy="37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1105333"/>
            <a:ext cx="352380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434285" y="4593275"/>
            <a:ext cx="1180952" cy="2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124388"/>
            <a:ext cx="361904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50" y="4076515"/>
            <a:ext cx="10800000" cy="25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3377" y="2083578"/>
            <a:ext cx="660448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0068" y="2910373"/>
            <a:ext cx="577892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91269" y="3718794"/>
            <a:ext cx="1164956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31258" y="5363196"/>
            <a:ext cx="843905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09431" y="6281856"/>
            <a:ext cx="1164956" cy="33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86620"/>
            <a:ext cx="1085714" cy="33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2857" y="2097005"/>
            <a:ext cx="133333" cy="7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095" y="2097005"/>
            <a:ext cx="1523809" cy="46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4642569"/>
            <a:ext cx="2000000" cy="371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24761" y="5500624"/>
            <a:ext cx="1171427" cy="371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2380" y="1181601"/>
            <a:ext cx="133333" cy="7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714" y="1286402"/>
            <a:ext cx="1123809" cy="2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3734929"/>
            <a:ext cx="1742857" cy="46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72380" y="3743558"/>
            <a:ext cx="1209523" cy="38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4591217"/>
            <a:ext cx="523809" cy="38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4495891"/>
            <a:ext cx="1828571" cy="3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4617606"/>
            <a:ext cx="1276190" cy="38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1904" y="2135685"/>
            <a:ext cx="514285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86915" y="1909445"/>
            <a:ext cx="117665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0000" y="2813270"/>
            <a:ext cx="1838095" cy="3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4505" y="4338320"/>
            <a:ext cx="123825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1295821"/>
            <a:ext cx="1114285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2943498"/>
            <a:ext cx="1219047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6666" y="5438825"/>
            <a:ext cx="1714285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1934096"/>
            <a:ext cx="3133333" cy="4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2762832"/>
            <a:ext cx="2009523" cy="37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7619" y="4515562"/>
            <a:ext cx="1371428" cy="36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540200"/>
            <a:ext cx="10800000" cy="18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88635"/>
            <a:ext cx="10800000" cy="497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696710" y="3776980"/>
            <a:ext cx="71945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277360" y="4585970"/>
            <a:ext cx="144018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4708525" y="5451475"/>
            <a:ext cx="234061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1229503"/>
            <a:ext cx="780952" cy="27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2831747"/>
            <a:ext cx="504761" cy="33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2793598"/>
            <a:ext cx="847619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20000" y="3718704"/>
            <a:ext cx="628571" cy="362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1276932"/>
            <a:ext cx="1828571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6666" y="2925471"/>
            <a:ext cx="1142858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86666" y="2775195"/>
            <a:ext cx="2238095" cy="4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67445" y="4377055"/>
            <a:ext cx="156654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