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3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6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95600" y="2890520"/>
            <a:ext cx="640080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6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96190" y="1210334"/>
            <a:ext cx="1285714" cy="276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8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9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059045" y="1240155"/>
            <a:ext cx="2810510" cy="44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53776" y="2969046"/>
            <a:ext cx="590863" cy="268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6274" y="3699447"/>
            <a:ext cx="766274" cy="360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27961" y="3699447"/>
            <a:ext cx="1034008" cy="360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510790" y="6064885"/>
            <a:ext cx="4010025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8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77310" y="1227455"/>
            <a:ext cx="2839720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38115" y="1990725"/>
            <a:ext cx="249872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302714" y="3752689"/>
            <a:ext cx="1606895" cy="453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51804" y="4594463"/>
            <a:ext cx="1030303" cy="453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518170" y="5530817"/>
            <a:ext cx="614401" cy="359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331071" y="5530817"/>
            <a:ext cx="1068113" cy="27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38955" y="1200785"/>
            <a:ext cx="2017395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8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2502" y="1226384"/>
            <a:ext cx="399195" cy="354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7865" y="2898056"/>
            <a:ext cx="317541" cy="345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9720" y="3724807"/>
            <a:ext cx="335686" cy="372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7865" y="5405564"/>
            <a:ext cx="317541" cy="345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767619" y="4491855"/>
            <a:ext cx="2504761" cy="457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324750"/>
            <a:ext cx="352380" cy="38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088502"/>
            <a:ext cx="361904" cy="37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4852255"/>
            <a:ext cx="419047" cy="362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9047" y="5719830"/>
            <a:ext cx="352380" cy="38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086405"/>
            <a:ext cx="323809" cy="362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1944445"/>
            <a:ext cx="409523" cy="371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3670060"/>
            <a:ext cx="409523" cy="362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4528101"/>
            <a:ext cx="352380" cy="371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20192"/>
            <a:ext cx="352380" cy="372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088867"/>
            <a:ext cx="409523" cy="362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2957542"/>
            <a:ext cx="352380" cy="362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87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5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35736" y="3663000"/>
            <a:ext cx="125991" cy="7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71796" y="3663000"/>
            <a:ext cx="1745879" cy="44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93450" y="4482000"/>
            <a:ext cx="1151920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45929" y="6111000"/>
            <a:ext cx="1412902" cy="35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1428" y="1276849"/>
            <a:ext cx="1028572" cy="276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67619" y="2038972"/>
            <a:ext cx="2561904" cy="457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05714" y="3763275"/>
            <a:ext cx="1266666" cy="457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05714" y="4725456"/>
            <a:ext cx="1352380" cy="276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8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03034" y="2852443"/>
            <a:ext cx="538432" cy="365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02263" y="3683125"/>
            <a:ext cx="127763" cy="63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10232" y="3683125"/>
            <a:ext cx="1688304" cy="35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55992" y="5326231"/>
            <a:ext cx="1259383" cy="44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81904" y="1334328"/>
            <a:ext cx="133333" cy="7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86666" y="1334328"/>
            <a:ext cx="1819047" cy="467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96190" y="3098294"/>
            <a:ext cx="1314285" cy="467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20000" y="4862260"/>
            <a:ext cx="1200000" cy="467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800000" cy="54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24761" y="1314876"/>
            <a:ext cx="1390476" cy="380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81904" y="3086405"/>
            <a:ext cx="1514285" cy="466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10476" y="4857934"/>
            <a:ext cx="2419047" cy="371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96190" y="4783414"/>
            <a:ext cx="2571428" cy="466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77142" y="5669568"/>
            <a:ext cx="1990476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48571" y="1229749"/>
            <a:ext cx="1800000" cy="467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48571" y="2995813"/>
            <a:ext cx="2514285" cy="381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00952" y="1239508"/>
            <a:ext cx="1504761" cy="372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53333" y="3006975"/>
            <a:ext cx="1114285" cy="372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564580"/>
            <a:ext cx="10800000" cy="4189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5890146" y="2745894"/>
            <a:ext cx="1304761" cy="458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061575" y="3595210"/>
            <a:ext cx="1266666" cy="458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7413956" y="5284300"/>
            <a:ext cx="1514285" cy="372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2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19575" y="1028065"/>
            <a:ext cx="1920240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68495" y="2809714"/>
            <a:ext cx="1352372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58030" y="4437380"/>
            <a:ext cx="2195195" cy="43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625774" y="6055428"/>
            <a:ext cx="2458028" cy="4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