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8795" y="2357120"/>
            <a:ext cx="1115377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39340" y="3698240"/>
            <a:ext cx="217043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1428" y="1210148"/>
            <a:ext cx="123809" cy="36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34005" y="1210310"/>
            <a:ext cx="5107305" cy="46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20290" y="2905760"/>
            <a:ext cx="547624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48865" y="5448935"/>
            <a:ext cx="240220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3749444"/>
            <a:ext cx="133333" cy="76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77142" y="3739900"/>
            <a:ext cx="1304761" cy="391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81904" y="3749444"/>
            <a:ext cx="990476" cy="37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89895" y="4542636"/>
            <a:ext cx="1154361" cy="36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59470" y="5463484"/>
            <a:ext cx="1004200" cy="3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77142" y="1410456"/>
            <a:ext cx="1485714" cy="457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7619" y="2296901"/>
            <a:ext cx="1971428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48571" y="4069791"/>
            <a:ext cx="1038095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67619" y="4965767"/>
            <a:ext cx="133333" cy="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91428" y="5061084"/>
            <a:ext cx="1409523" cy="276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761" y="1334787"/>
            <a:ext cx="1047619" cy="334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1904" y="5726739"/>
            <a:ext cx="1257142" cy="33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62857" y="1248232"/>
            <a:ext cx="1876190" cy="38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10476" y="2134082"/>
            <a:ext cx="1914285" cy="45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39005" y="3017520"/>
            <a:ext cx="1608455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15238" y="4896411"/>
            <a:ext cx="1133333" cy="36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53333" y="1354451"/>
            <a:ext cx="1028571" cy="382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939230"/>
            <a:ext cx="10800000" cy="8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766337" y="3189183"/>
            <a:ext cx="2009523" cy="374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950" y="3883475"/>
            <a:ext cx="10800000" cy="171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8571" y="1305519"/>
            <a:ext cx="1133333" cy="27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67619" y="2906413"/>
            <a:ext cx="1942857" cy="45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67619" y="1143747"/>
            <a:ext cx="2009523" cy="45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3809" y="2889842"/>
            <a:ext cx="504760" cy="333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4285" y="2842134"/>
            <a:ext cx="1019047" cy="45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