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1" r:id="rId4"/>
    <p:sldId id="420" r:id="rId5"/>
    <p:sldId id="419" r:id="rId6"/>
    <p:sldId id="418" r:id="rId7"/>
    <p:sldId id="416" r:id="rId8"/>
    <p:sldId id="415" r:id="rId9"/>
    <p:sldId id="414" r:id="rId10"/>
    <p:sldId id="413" r:id="rId11"/>
    <p:sldId id="412" r:id="rId12"/>
    <p:sldId id="411" r:id="rId13"/>
    <p:sldId id="410" r:id="rId14"/>
    <p:sldId id="408" r:id="rId15"/>
    <p:sldId id="407" r:id="rId16"/>
    <p:sldId id="406" r:id="rId17"/>
    <p:sldId id="405" r:id="rId18"/>
    <p:sldId id="404" r:id="rId19"/>
    <p:sldId id="402" r:id="rId20"/>
    <p:sldId id="401" r:id="rId21"/>
    <p:sldId id="400" r:id="rId22"/>
    <p:sldId id="399" r:id="rId23"/>
    <p:sldId id="398" r:id="rId24"/>
    <p:sldId id="397" r:id="rId25"/>
    <p:sldId id="395" r:id="rId26"/>
    <p:sldId id="394" r:id="rId27"/>
    <p:sldId id="393" r:id="rId28"/>
    <p:sldId id="392" r:id="rId29"/>
    <p:sldId id="391" r:id="rId30"/>
    <p:sldId id="390" r:id="rId31"/>
    <p:sldId id="389" r:id="rId32"/>
    <p:sldId id="388" r:id="rId33"/>
    <p:sldId id="387" r:id="rId34"/>
    <p:sldId id="386" r:id="rId35"/>
    <p:sldId id="385" r:id="rId36"/>
    <p:sldId id="384" r:id="rId37"/>
    <p:sldId id="383" r:id="rId38"/>
    <p:sldId id="382" r:id="rId39"/>
    <p:sldId id="381" r:id="rId40"/>
    <p:sldId id="380" r:id="rId41"/>
    <p:sldId id="378" r:id="rId42"/>
    <p:sldId id="377" r:id="rId43"/>
    <p:sldId id="376" r:id="rId44"/>
    <p:sldId id="375" r:id="rId45"/>
    <p:sldId id="374" r:id="rId46"/>
    <p:sldId id="373" r:id="rId47"/>
    <p:sldId id="372" r:id="rId48"/>
    <p:sldId id="371" r:id="rId49"/>
    <p:sldId id="370" r:id="rId50"/>
    <p:sldId id="369" r:id="rId51"/>
    <p:sldId id="368" r:id="rId52"/>
    <p:sldId id="367" r:id="rId53"/>
    <p:sldId id="365" r:id="rId54"/>
    <p:sldId id="364" r:id="rId55"/>
  </p:sldIdLst>
  <p:sldSz cx="12192000" cy="6858000"/>
  <p:notesSz cx="6858000" cy="9144000"/>
  <p:custDataLst>
    <p:tags r:id="rId5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10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5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9.png"/><Relationship Id="rId2" Type="http://schemas.openxmlformats.org/officeDocument/2006/relationships/tags" Target="../tags/tag6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tags" Target="../tags/tag8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tags" Target="../tags/tag9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44490"/>
            <a:ext cx="10800000" cy="2890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49280"/>
            <a:ext cx="276190" cy="296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4875095"/>
            <a:ext cx="247619" cy="28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96190" y="4875095"/>
            <a:ext cx="266666" cy="28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4285" y="4875095"/>
            <a:ext cx="342857" cy="28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8095" y="4875095"/>
            <a:ext cx="295238" cy="28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34285" y="4865552"/>
            <a:ext cx="295238" cy="305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539565"/>
            <a:ext cx="10800000" cy="2944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140525"/>
            <a:ext cx="10800000" cy="3581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906246"/>
            <a:ext cx="295238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4060734"/>
            <a:ext cx="333333" cy="28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30157"/>
            <a:ext cx="304761" cy="286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67400"/>
            <a:ext cx="276190" cy="29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3868870"/>
            <a:ext cx="10800000" cy="142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91911"/>
            <a:ext cx="333333" cy="296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4281057"/>
            <a:ext cx="342857" cy="2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9570"/>
            <a:ext cx="10800000" cy="357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05714" y="2011680"/>
            <a:ext cx="276190" cy="295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15080"/>
            <a:ext cx="295238" cy="2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24530"/>
            <a:ext cx="276190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259951"/>
            <a:ext cx="295238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48571"/>
            <a:ext cx="295238" cy="29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77390"/>
            <a:ext cx="333333" cy="28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424670"/>
            <a:ext cx="285714" cy="295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896635"/>
            <a:ext cx="266666" cy="28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82212"/>
            <a:ext cx="333333" cy="296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10573"/>
            <a:ext cx="276190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91487"/>
            <a:ext cx="295238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62693"/>
            <a:ext cx="285714" cy="30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2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5515" y="3268650"/>
            <a:ext cx="284378" cy="2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2446" y="6107311"/>
            <a:ext cx="321072" cy="27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86666" y="1782783"/>
            <a:ext cx="295238" cy="295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43809" y="3261269"/>
            <a:ext cx="266666" cy="286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24761" y="4730218"/>
            <a:ext cx="247619" cy="295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0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70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29538"/>
            <a:ext cx="285714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2669849"/>
            <a:ext cx="333333" cy="286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552305" y="2383155"/>
            <a:ext cx="1647190" cy="225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1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909" y="1274193"/>
            <a:ext cx="265497" cy="28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754" y="1979313"/>
            <a:ext cx="283807" cy="28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754" y="2693589"/>
            <a:ext cx="283807" cy="27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909" y="3398709"/>
            <a:ext cx="265497" cy="27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77754" y="4103828"/>
            <a:ext cx="283807" cy="28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50288" y="4808947"/>
            <a:ext cx="320427" cy="28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77754" y="6219186"/>
            <a:ext cx="274652" cy="293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61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8083" y="1178048"/>
            <a:ext cx="280849" cy="29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8083" y="1899219"/>
            <a:ext cx="280849" cy="29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9998" y="2629756"/>
            <a:ext cx="327658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9998" y="3350926"/>
            <a:ext cx="327658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8083" y="4072097"/>
            <a:ext cx="290211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8083" y="4793268"/>
            <a:ext cx="290211" cy="29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88083" y="5523804"/>
            <a:ext cx="290211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7444" y="6244975"/>
            <a:ext cx="271488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15238" y="1944259"/>
            <a:ext cx="723809" cy="28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047" y="2678219"/>
            <a:ext cx="809523" cy="219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81904" y="4079417"/>
            <a:ext cx="1790476" cy="362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571" y="4803845"/>
            <a:ext cx="1285714" cy="371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62670" y="4728210"/>
            <a:ext cx="1905000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1238732"/>
            <a:ext cx="1009523" cy="29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48571" y="1972246"/>
            <a:ext cx="1019047" cy="29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67619" y="3477379"/>
            <a:ext cx="1390476" cy="33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81904" y="4906302"/>
            <a:ext cx="819047" cy="361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00952" y="4906302"/>
            <a:ext cx="1000000" cy="304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2830276"/>
            <a:ext cx="238095" cy="21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48571" y="4221602"/>
            <a:ext cx="609523" cy="295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5031620"/>
            <a:ext cx="1152380" cy="21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8095" y="1219680"/>
            <a:ext cx="409523" cy="266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24761" y="2000828"/>
            <a:ext cx="495238" cy="28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3391651"/>
            <a:ext cx="1419047" cy="29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4285" y="3375733"/>
            <a:ext cx="4704761" cy="362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2857" y="4148362"/>
            <a:ext cx="619047" cy="324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8658" y="1166157"/>
            <a:ext cx="2189519" cy="35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09519" y="4124744"/>
            <a:ext cx="2041704" cy="35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17516" y="4198709"/>
            <a:ext cx="655932" cy="212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58218" y="4124744"/>
            <a:ext cx="859178" cy="35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74451" y="4115499"/>
            <a:ext cx="1478156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3969230"/>
            <a:ext cx="266666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90940"/>
            <a:ext cx="10800000" cy="137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96190" y="5411335"/>
            <a:ext cx="285714" cy="297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1324577"/>
            <a:ext cx="3714285" cy="36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48330" y="2849245"/>
            <a:ext cx="8253730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39047" y="3611570"/>
            <a:ext cx="1047619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565"/>
            <a:ext cx="10800000" cy="2247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564580"/>
            <a:ext cx="10800000" cy="412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63040" y="1196340"/>
            <a:ext cx="9817735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032000"/>
            <a:ext cx="1055814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2785745"/>
            <a:ext cx="1053020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90" y="3549650"/>
            <a:ext cx="1070737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04" y="4313479"/>
            <a:ext cx="10390476" cy="362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9" grpId="0" bldLvl="0" animBg="1"/>
      <p:bldP spid="26" grpId="0" bldLvl="0" animBg="1"/>
      <p:bldP spid="3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48814"/>
            <a:ext cx="10476190" cy="36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02894"/>
            <a:ext cx="10485714" cy="36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766520"/>
            <a:ext cx="9523809" cy="372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571" y="3530145"/>
            <a:ext cx="3542857" cy="36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68509"/>
            <a:ext cx="266666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995336"/>
            <a:ext cx="295238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906088"/>
            <a:ext cx="295238" cy="305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041146"/>
            <a:ext cx="266666" cy="28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96693"/>
            <a:ext cx="333333" cy="286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877948"/>
            <a:ext cx="295238" cy="29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014080"/>
            <a:ext cx="266666" cy="29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