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90" r:id="rId6"/>
    <p:sldId id="389" r:id="rId7"/>
    <p:sldId id="388" r:id="rId8"/>
    <p:sldId id="387" r:id="rId9"/>
    <p:sldId id="386" r:id="rId10"/>
    <p:sldId id="384" r:id="rId11"/>
    <p:sldId id="383" r:id="rId12"/>
    <p:sldId id="382" r:id="rId13"/>
    <p:sldId id="381" r:id="rId14"/>
    <p:sldId id="380" r:id="rId15"/>
    <p:sldId id="378" r:id="rId16"/>
    <p:sldId id="377" r:id="rId17"/>
    <p:sldId id="376" r:id="rId18"/>
    <p:sldId id="374" r:id="rId19"/>
    <p:sldId id="373" r:id="rId20"/>
    <p:sldId id="372" r:id="rId21"/>
    <p:sldId id="371" r:id="rId22"/>
    <p:sldId id="370" r:id="rId23"/>
    <p:sldId id="369" r:id="rId24"/>
    <p:sldId id="367" r:id="rId25"/>
    <p:sldId id="366" r:id="rId26"/>
    <p:sldId id="365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9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5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6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32.png"/><Relationship Id="rId2" Type="http://schemas.openxmlformats.org/officeDocument/2006/relationships/tags" Target="../tags/tag7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0825" y="2838450"/>
            <a:ext cx="661035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1904" y="2133920"/>
            <a:ext cx="133333" cy="6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5714" y="2229159"/>
            <a:ext cx="1666666" cy="276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9523" y="3038694"/>
            <a:ext cx="857143" cy="361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67619" y="3038694"/>
            <a:ext cx="1019047" cy="371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43809" y="4857766"/>
            <a:ext cx="133333" cy="7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43809" y="4962529"/>
            <a:ext cx="1333333" cy="352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2380" y="2125949"/>
            <a:ext cx="1133333" cy="381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10476" y="3079627"/>
            <a:ext cx="800000" cy="333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48571" y="4901151"/>
            <a:ext cx="514285" cy="333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5365" y="1159534"/>
            <a:ext cx="1311333" cy="34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5269" y="2856279"/>
            <a:ext cx="954507" cy="34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74603" y="4651255"/>
            <a:ext cx="258698" cy="250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30190" y="5410325"/>
            <a:ext cx="758253" cy="34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60985"/>
            <a:ext cx="10021570" cy="501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156835"/>
            <a:ext cx="10021570" cy="183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44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940750"/>
            <a:ext cx="10800000" cy="184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00584"/>
            <a:ext cx="419047" cy="371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095873"/>
            <a:ext cx="361904" cy="371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2991162"/>
            <a:ext cx="352380" cy="38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4791264"/>
            <a:ext cx="333333" cy="371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72153"/>
            <a:ext cx="361904" cy="371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973532"/>
            <a:ext cx="419047" cy="371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774912"/>
            <a:ext cx="333333" cy="362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257791"/>
            <a:ext cx="409523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48749"/>
            <a:ext cx="361904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4858760"/>
            <a:ext cx="419047" cy="362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053333" y="5565790"/>
            <a:ext cx="1114285" cy="381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34110"/>
            <a:ext cx="352380" cy="38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12682"/>
            <a:ext cx="352380" cy="371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4891254"/>
            <a:ext cx="323809" cy="36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20152"/>
            <a:ext cx="352380" cy="362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3081294"/>
            <a:ext cx="409523" cy="372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3812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4148905"/>
            <a:ext cx="10800000" cy="2659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86666" y="1286877"/>
            <a:ext cx="866666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67619" y="3157056"/>
            <a:ext cx="733333" cy="381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20000" y="4092146"/>
            <a:ext cx="685714" cy="381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72380" y="5036778"/>
            <a:ext cx="1266666" cy="37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77142" y="1306139"/>
            <a:ext cx="133333" cy="7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81904" y="1411155"/>
            <a:ext cx="647619" cy="267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00952" y="3272792"/>
            <a:ext cx="1371428" cy="36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39047" y="4112915"/>
            <a:ext cx="3257142" cy="45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3574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39047" y="965796"/>
            <a:ext cx="133333" cy="7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34285" y="965796"/>
            <a:ext cx="2238096" cy="467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5714" y="2881662"/>
            <a:ext cx="2666666" cy="33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760"/>
            <a:ext cx="10800000" cy="2974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3358095" y="6264467"/>
            <a:ext cx="2276190" cy="37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710555" y="1096645"/>
            <a:ext cx="707390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53333" y="3040235"/>
            <a:ext cx="3123809" cy="457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72130" y="3766820"/>
            <a:ext cx="113347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15238" y="1343572"/>
            <a:ext cx="1371428" cy="362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81904" y="3077579"/>
            <a:ext cx="133333" cy="66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53333" y="3115689"/>
            <a:ext cx="1247619" cy="41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72380" y="4897334"/>
            <a:ext cx="1219047" cy="38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1904" y="2211524"/>
            <a:ext cx="1180952" cy="276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53333" y="3021983"/>
            <a:ext cx="1847619" cy="381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34285" y="1315135"/>
            <a:ext cx="1723809" cy="381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72380" y="3145188"/>
            <a:ext cx="1276190" cy="381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29523" y="1191057"/>
            <a:ext cx="133333" cy="66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29523" y="1286300"/>
            <a:ext cx="400000" cy="27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48571" y="2200628"/>
            <a:ext cx="1190476" cy="27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6425"/>
            <a:ext cx="10800000" cy="99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9177142" y="3711941"/>
            <a:ext cx="1161904" cy="38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2380" y="3060140"/>
            <a:ext cx="133333" cy="7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29523" y="3060140"/>
            <a:ext cx="133333" cy="7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34285" y="3155489"/>
            <a:ext cx="1838095" cy="362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10476" y="5777582"/>
            <a:ext cx="133333" cy="7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05714" y="5777582"/>
            <a:ext cx="1742857" cy="46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