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9" r:id="rId5"/>
    <p:sldId id="388" r:id="rId6"/>
    <p:sldId id="387" r:id="rId7"/>
    <p:sldId id="386" r:id="rId8"/>
    <p:sldId id="385" r:id="rId9"/>
    <p:sldId id="384" r:id="rId10"/>
    <p:sldId id="383" r:id="rId11"/>
    <p:sldId id="382" r:id="rId12"/>
    <p:sldId id="381" r:id="rId13"/>
    <p:sldId id="380" r:id="rId14"/>
    <p:sldId id="379" r:id="rId15"/>
    <p:sldId id="378" r:id="rId16"/>
    <p:sldId id="377" r:id="rId17"/>
    <p:sldId id="376" r:id="rId18"/>
    <p:sldId id="375" r:id="rId19"/>
    <p:sldId id="374" r:id="rId20"/>
    <p:sldId id="373" r:id="rId21"/>
    <p:sldId id="372" r:id="rId22"/>
    <p:sldId id="371" r:id="rId23"/>
    <p:sldId id="369" r:id="rId24"/>
    <p:sldId id="368" r:id="rId25"/>
    <p:sldId id="367" r:id="rId26"/>
    <p:sldId id="366" r:id="rId27"/>
    <p:sldId id="365" r:id="rId28"/>
    <p:sldId id="364" r:id="rId29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3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2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52395" y="2871470"/>
            <a:ext cx="6886575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1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6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5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267263"/>
            <a:ext cx="419047" cy="361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2143528"/>
            <a:ext cx="361904" cy="361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476" y="3886533"/>
            <a:ext cx="419047" cy="371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286483"/>
            <a:ext cx="333333" cy="371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3030436"/>
            <a:ext cx="352380" cy="381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476" y="4774389"/>
            <a:ext cx="419047" cy="371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6857" y="1145714"/>
            <a:ext cx="402285" cy="356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3428" y="1986857"/>
            <a:ext cx="347428" cy="356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4285" y="3650857"/>
            <a:ext cx="338285" cy="374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4285" y="5333142"/>
            <a:ext cx="338285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267317"/>
            <a:ext cx="352380" cy="381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3020170"/>
            <a:ext cx="361904" cy="37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4763496"/>
            <a:ext cx="333333" cy="37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09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878451" y="5226117"/>
            <a:ext cx="1618516" cy="451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268326"/>
            <a:ext cx="419047" cy="363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2128629"/>
            <a:ext cx="361904" cy="372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15" y="3428815"/>
            <a:ext cx="10800000" cy="3320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81904" y="2144125"/>
            <a:ext cx="657142" cy="371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39047" y="3859430"/>
            <a:ext cx="2295238" cy="466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05714" y="4726612"/>
            <a:ext cx="1590475" cy="371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77142" y="5593794"/>
            <a:ext cx="133333" cy="66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91428" y="5593794"/>
            <a:ext cx="1828571" cy="457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3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2030528"/>
            <a:ext cx="1800000" cy="41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24761" y="2955549"/>
            <a:ext cx="1019047" cy="352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77142" y="4576719"/>
            <a:ext cx="133333" cy="66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86666" y="4576719"/>
            <a:ext cx="2533333" cy="457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10476" y="5434986"/>
            <a:ext cx="2161904" cy="371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8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29523" y="2079760"/>
            <a:ext cx="1485715" cy="381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05714" y="2948779"/>
            <a:ext cx="1209523" cy="372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92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56530" y="3701857"/>
            <a:ext cx="1000020" cy="354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38339" y="5439867"/>
            <a:ext cx="1145478" cy="33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10476" y="1248438"/>
            <a:ext cx="1457142" cy="371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1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77142" y="2182726"/>
            <a:ext cx="1304760" cy="276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24761" y="3812916"/>
            <a:ext cx="133333" cy="76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48571" y="3908249"/>
            <a:ext cx="2009523" cy="362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35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6647" y="1973739"/>
            <a:ext cx="2037721" cy="454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91503" y="2808521"/>
            <a:ext cx="129673" cy="64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80186" y="2808521"/>
            <a:ext cx="1676489" cy="445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94771" y="4468811"/>
            <a:ext cx="1241157" cy="371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86685" y="6231130"/>
            <a:ext cx="991073" cy="352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15238" y="1210103"/>
            <a:ext cx="1276190" cy="371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29523" y="3772099"/>
            <a:ext cx="1257142" cy="380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53333" y="4619749"/>
            <a:ext cx="2161904" cy="380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10476" y="2011211"/>
            <a:ext cx="1076190" cy="381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24761" y="3717806"/>
            <a:ext cx="2438095" cy="371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3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919730" y="1115060"/>
            <a:ext cx="2779395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10480" y="2860040"/>
            <a:ext cx="2454910" cy="34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843809" y="4414888"/>
            <a:ext cx="2076190" cy="371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20000" y="5244615"/>
            <a:ext cx="809523" cy="371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3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86666" y="2021478"/>
            <a:ext cx="2009523" cy="37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81904" y="2841980"/>
            <a:ext cx="1580952" cy="381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43809" y="2841980"/>
            <a:ext cx="1704761" cy="381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2023-12-17T14:26:27Z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