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90495" y="2880995"/>
            <a:ext cx="68103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1372164"/>
            <a:ext cx="2085714" cy="37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3058574"/>
            <a:ext cx="704761" cy="381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34285" y="3163379"/>
            <a:ext cx="847619" cy="27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81904" y="3163379"/>
            <a:ext cx="1009523" cy="36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29523" y="4764039"/>
            <a:ext cx="3438095" cy="381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71807" y="1233818"/>
            <a:ext cx="4240402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02915" y="2849880"/>
            <a:ext cx="238125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25065" y="4457065"/>
            <a:ext cx="2873375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95847" y="5260401"/>
            <a:ext cx="2309666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081904" y="5252791"/>
            <a:ext cx="323809" cy="362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2886522"/>
            <a:ext cx="304761" cy="36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6666" y="1983096"/>
            <a:ext cx="361904" cy="3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4529916"/>
            <a:ext cx="361904" cy="37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9523" y="2020387"/>
            <a:ext cx="419047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9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9008" y="2922094"/>
            <a:ext cx="1065113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11392" y="3725605"/>
            <a:ext cx="1335905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90391" y="6136137"/>
            <a:ext cx="1182456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4220660"/>
            <a:ext cx="10800000" cy="23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0476" y="3649386"/>
            <a:ext cx="2038095" cy="381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4285" y="4459272"/>
            <a:ext cx="971428" cy="381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1428" y="5326326"/>
            <a:ext cx="1047619" cy="333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8571" y="2039814"/>
            <a:ext cx="1314285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476" y="4490066"/>
            <a:ext cx="2066666" cy="4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2841980"/>
            <a:ext cx="133333" cy="6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2841980"/>
            <a:ext cx="2533333" cy="45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00952" y="4511605"/>
            <a:ext cx="990476" cy="33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19805" y="5204460"/>
            <a:ext cx="77152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7619" y="3648521"/>
            <a:ext cx="1200000" cy="26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67619" y="5172519"/>
            <a:ext cx="809523" cy="37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1981917"/>
            <a:ext cx="685714" cy="37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6190" y="6107335"/>
            <a:ext cx="514285" cy="333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6403" y="1368000"/>
            <a:ext cx="1762436" cy="44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43857" y="2178000"/>
            <a:ext cx="125887" cy="62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6381" y="2178000"/>
            <a:ext cx="2427846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87440" y="3834000"/>
            <a:ext cx="1717476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73444" y="5400000"/>
            <a:ext cx="728353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2636" y="1266440"/>
            <a:ext cx="1038501" cy="36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6803" y="2094555"/>
            <a:ext cx="2352714" cy="36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04621" y="3750785"/>
            <a:ext cx="1663442" cy="35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9314" y="5397814"/>
            <a:ext cx="1516397" cy="36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86666" y="1306120"/>
            <a:ext cx="1285714" cy="37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7619" y="3014905"/>
            <a:ext cx="1076190" cy="45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285" y="3874071"/>
            <a:ext cx="142857" cy="7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3969534"/>
            <a:ext cx="1647619" cy="36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2917478"/>
            <a:ext cx="133333" cy="6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71" y="2917478"/>
            <a:ext cx="2257142" cy="45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619" y="1277189"/>
            <a:ext cx="2085713" cy="4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845635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3812" y="1083741"/>
            <a:ext cx="2219047" cy="4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0479" y="4483900"/>
            <a:ext cx="133333" cy="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92384" y="4483900"/>
            <a:ext cx="1714285" cy="4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65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281904" y="5179575"/>
            <a:ext cx="638095" cy="26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500952" y="5934262"/>
            <a:ext cx="1161904" cy="45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