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8077"/>
          <a:stretch>
            <a:fillRect/>
          </a:stretch>
        </p:blipFill>
        <p:spPr>
          <a:xfrm>
            <a:off x="2705100" y="2564765"/>
            <a:ext cx="6684645" cy="8166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87445" y="3356610"/>
            <a:ext cx="4817110" cy="64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3399155"/>
            <a:ext cx="4714875" cy="212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77330" y="3429000"/>
            <a:ext cx="122555" cy="258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07710" y="3573145"/>
            <a:ext cx="606425" cy="238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23075" y="3500755"/>
            <a:ext cx="606425" cy="238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7823835" y="3500755"/>
            <a:ext cx="606425" cy="238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8824595" y="3429000"/>
            <a:ext cx="606425" cy="238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7536180" y="3429000"/>
            <a:ext cx="122555" cy="258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8497570" y="3429000"/>
            <a:ext cx="169545" cy="258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644715"/>
            <a:ext cx="10800000" cy="252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7823" y="2330904"/>
            <a:ext cx="315146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9235" y="3365500"/>
            <a:ext cx="60261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51630" y="4443730"/>
            <a:ext cx="271145" cy="1061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12390" y="5259070"/>
            <a:ext cx="589915" cy="1101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51855" y="5259070"/>
            <a:ext cx="589915" cy="1101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9408160" y="5259070"/>
            <a:ext cx="589915" cy="1101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4292639"/>
            <a:ext cx="609524" cy="44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0952" y="2010995"/>
            <a:ext cx="609523" cy="45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5137514"/>
            <a:ext cx="514285" cy="467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4405" y="1306830"/>
            <a:ext cx="447040" cy="116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616315" y="3140710"/>
            <a:ext cx="447040" cy="116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8472170" y="4974590"/>
            <a:ext cx="447040" cy="116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