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2835275"/>
            <a:ext cx="495617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6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1394460" y="4676140"/>
            <a:ext cx="8033385" cy="1069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3340735"/>
            <a:ext cx="8033385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2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415415" y="3644900"/>
            <a:ext cx="7431405" cy="108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5229225"/>
            <a:ext cx="7795895" cy="108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4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10380" y="4266565"/>
            <a:ext cx="274955" cy="9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383790" y="5589270"/>
            <a:ext cx="320040" cy="9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4761" y="3410510"/>
            <a:ext cx="542857" cy="45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5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6771" y="5623608"/>
            <a:ext cx="326848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01195" y="5623608"/>
            <a:ext cx="317769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00952" y="4568566"/>
            <a:ext cx="333333" cy="41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34285" y="4912005"/>
            <a:ext cx="342857" cy="41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0000" y="4912005"/>
            <a:ext cx="333333" cy="419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0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572" y="2710561"/>
            <a:ext cx="535460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76700" y="2710561"/>
            <a:ext cx="519234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9098" y="2718685"/>
            <a:ext cx="527347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50720" y="4213523"/>
            <a:ext cx="527347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68587" y="4213523"/>
            <a:ext cx="535460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89098" y="4213523"/>
            <a:ext cx="527347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43154" y="5716485"/>
            <a:ext cx="535460" cy="38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10611" y="5708361"/>
            <a:ext cx="519235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0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305" y="1301115"/>
            <a:ext cx="375920" cy="93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785" y="1200150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3359785" y="2708910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7320280" y="2636520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3288030" y="4004945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7392670" y="4076700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3288030" y="5445125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auto">
          <a:xfrm>
            <a:off x="7392670" y="5588635"/>
            <a:ext cx="499745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