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4" r:id="rId5"/>
    <p:sldId id="373" r:id="rId6"/>
    <p:sldId id="372" r:id="rId7"/>
    <p:sldId id="371" r:id="rId8"/>
    <p:sldId id="370" r:id="rId9"/>
    <p:sldId id="369" r:id="rId10"/>
    <p:sldId id="368" r:id="rId11"/>
    <p:sldId id="367" r:id="rId12"/>
    <p:sldId id="365" r:id="rId13"/>
    <p:sldId id="364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6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36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3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tags" Target="../tags/tag12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69595" y="2924810"/>
            <a:ext cx="11053445" cy="101028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40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360" y="3797750"/>
            <a:ext cx="10800000" cy="3445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12693" y="5153230"/>
            <a:ext cx="3647619" cy="5154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22400" y="6165215"/>
            <a:ext cx="7020560" cy="496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620845"/>
            <a:ext cx="10800000" cy="3485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9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72380" y="3099694"/>
            <a:ext cx="4161904" cy="5247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59205" y="4120515"/>
            <a:ext cx="7006590" cy="495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354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3244614" y="5244076"/>
            <a:ext cx="218739" cy="2373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710538" y="5244076"/>
            <a:ext cx="209625" cy="2373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919605" y="5661025"/>
            <a:ext cx="2205990" cy="600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3"/>
            </p:custDataLst>
          </p:nvPr>
        </p:nvSpPr>
        <p:spPr bwMode="auto">
          <a:xfrm>
            <a:off x="6456045" y="5733415"/>
            <a:ext cx="2205990" cy="600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2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5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81904" y="2382992"/>
            <a:ext cx="200000" cy="2478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215505" y="2322195"/>
            <a:ext cx="782955" cy="318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527800" y="2924810"/>
            <a:ext cx="2205990" cy="600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3"/>
            </p:custDataLst>
          </p:nvPr>
        </p:nvSpPr>
        <p:spPr bwMode="auto">
          <a:xfrm>
            <a:off x="1055370" y="2853055"/>
            <a:ext cx="2865120" cy="600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2" grpId="0" bldLvl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7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367619" y="2775086"/>
            <a:ext cx="1485714" cy="4293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177142" y="2775086"/>
            <a:ext cx="1485714" cy="4197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370965" y="3933190"/>
            <a:ext cx="3070225" cy="2084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3"/>
            </p:custDataLst>
          </p:nvPr>
        </p:nvSpPr>
        <p:spPr bwMode="auto">
          <a:xfrm>
            <a:off x="6167755" y="3933190"/>
            <a:ext cx="3070225" cy="2084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bldLvl="0" animBg="1"/>
      <p:bldP spid="2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56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605714" y="1582020"/>
            <a:ext cx="1780952" cy="428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405714" y="1582020"/>
            <a:ext cx="1771428" cy="428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23570" y="2517775"/>
            <a:ext cx="3502025" cy="2598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3"/>
            </p:custDataLst>
          </p:nvPr>
        </p:nvSpPr>
        <p:spPr bwMode="auto">
          <a:xfrm>
            <a:off x="5303520" y="2644775"/>
            <a:ext cx="3502025" cy="2598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bldLvl="0" animBg="1"/>
      <p:bldP spid="2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75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456045" y="2997200"/>
            <a:ext cx="2462530" cy="2285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0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5159375" y="1772920"/>
            <a:ext cx="2818765" cy="2285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94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15238" y="3662674"/>
            <a:ext cx="3657142" cy="4866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834515" y="4645660"/>
            <a:ext cx="6706235" cy="495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075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62857" y="4729434"/>
            <a:ext cx="4161904" cy="5149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863090" y="5740400"/>
            <a:ext cx="6175375" cy="495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COMMONDATA" val="eyJoZGlkIjoiNTNlYzU2NDZlZWRhZGY1YzdjNGExMDUwNGJjODllMjk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热河</cp:lastModifiedBy>
  <cp:revision>36</cp:revision>
  <dcterms:created xsi:type="dcterms:W3CDTF">2015-09-16T06:52:00Z</dcterms:created>
  <dcterms:modified xsi:type="dcterms:W3CDTF">2023-07-02T11:01:50Z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